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2" r:id="rId3"/>
    <p:sldId id="257" r:id="rId4"/>
    <p:sldId id="263" r:id="rId5"/>
    <p:sldId id="259" r:id="rId6"/>
    <p:sldId id="264" r:id="rId7"/>
    <p:sldId id="265" r:id="rId8"/>
    <p:sldId id="266" r:id="rId9"/>
    <p:sldId id="269" r:id="rId10"/>
    <p:sldId id="270" r:id="rId11"/>
    <p:sldId id="272" r:id="rId12"/>
    <p:sldId id="273" r:id="rId13"/>
    <p:sldId id="275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8" r:id="rId26"/>
    <p:sldId id="286" r:id="rId27"/>
    <p:sldId id="287" r:id="rId28"/>
    <p:sldId id="289" r:id="rId29"/>
    <p:sldId id="290" r:id="rId30"/>
    <p:sldId id="292" r:id="rId31"/>
    <p:sldId id="267" r:id="rId32"/>
    <p:sldId id="268" r:id="rId33"/>
    <p:sldId id="271" r:id="rId34"/>
    <p:sldId id="260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F0906EA-10C6-48FC-AD69-A283CD35B728}">
          <p14:sldIdLst>
            <p14:sldId id="256"/>
            <p14:sldId id="262"/>
            <p14:sldId id="257"/>
            <p14:sldId id="263"/>
            <p14:sldId id="259"/>
            <p14:sldId id="264"/>
            <p14:sldId id="265"/>
            <p14:sldId id="266"/>
            <p14:sldId id="269"/>
            <p14:sldId id="270"/>
            <p14:sldId id="272"/>
            <p14:sldId id="273"/>
            <p14:sldId id="275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8"/>
            <p14:sldId id="286"/>
            <p14:sldId id="287"/>
            <p14:sldId id="289"/>
            <p14:sldId id="290"/>
            <p14:sldId id="292"/>
          </p14:sldIdLst>
        </p14:section>
        <p14:section name="Referências" id="{B071EFA6-07C0-4C8C-877B-704CBF5083F3}">
          <p14:sldIdLst>
            <p14:sldId id="267"/>
            <p14:sldId id="268"/>
            <p14:sldId id="271"/>
          </p14:sldIdLst>
        </p14:section>
        <p14:section name="Conclusão" id="{AF2982E0-737A-477E-AADA-C1D4C5055DC2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4CE0"/>
    <a:srgbClr val="CCBBF7"/>
    <a:srgbClr val="427EA5"/>
    <a:srgbClr val="4F4E4E"/>
    <a:srgbClr val="11003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88" d="100"/>
          <a:sy n="88" d="100"/>
        </p:scale>
        <p:origin x="494" y="-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Vitor Souza R." userId="a6c61357ee03d8b3" providerId="LiveId" clId="{A245605B-CC5B-4660-8531-0DD6793EF892}"/>
    <pc:docChg chg="undo custSel addSld delSld modSld sldOrd addSection delSection modSection">
      <pc:chgData name="João Vitor Souza R." userId="a6c61357ee03d8b3" providerId="LiveId" clId="{A245605B-CC5B-4660-8531-0DD6793EF892}" dt="2024-06-04T02:33:33.885" v="3746" actId="47"/>
      <pc:docMkLst>
        <pc:docMk/>
      </pc:docMkLst>
      <pc:sldChg chg="addSp delSp modSp mod">
        <pc:chgData name="João Vitor Souza R." userId="a6c61357ee03d8b3" providerId="LiveId" clId="{A245605B-CC5B-4660-8531-0DD6793EF892}" dt="2024-06-02T18:18:39.541" v="1390" actId="478"/>
        <pc:sldMkLst>
          <pc:docMk/>
          <pc:sldMk cId="663055595" sldId="256"/>
        </pc:sldMkLst>
        <pc:picChg chg="del mod">
          <ac:chgData name="João Vitor Souza R." userId="a6c61357ee03d8b3" providerId="LiveId" clId="{A245605B-CC5B-4660-8531-0DD6793EF892}" dt="2024-06-02T16:27:40.810" v="385" actId="478"/>
          <ac:picMkLst>
            <pc:docMk/>
            <pc:sldMk cId="663055595" sldId="256"/>
            <ac:picMk id="7" creationId="{21C0F24D-7B04-1BF4-D691-5C1FBB25F7F6}"/>
          </ac:picMkLst>
        </pc:picChg>
        <pc:picChg chg="mod">
          <ac:chgData name="João Vitor Souza R." userId="a6c61357ee03d8b3" providerId="LiveId" clId="{A245605B-CC5B-4660-8531-0DD6793EF892}" dt="2024-06-02T16:27:52.381" v="387" actId="207"/>
          <ac:picMkLst>
            <pc:docMk/>
            <pc:sldMk cId="663055595" sldId="256"/>
            <ac:picMk id="14" creationId="{40C254F6-E7C8-4B02-44D7-028E20A52EE9}"/>
          </ac:picMkLst>
        </pc:picChg>
        <pc:picChg chg="add mod">
          <ac:chgData name="João Vitor Souza R." userId="a6c61357ee03d8b3" providerId="LiveId" clId="{A245605B-CC5B-4660-8531-0DD6793EF892}" dt="2024-06-02T17:34:40.388" v="398" actId="1037"/>
          <ac:picMkLst>
            <pc:docMk/>
            <pc:sldMk cId="663055595" sldId="256"/>
            <ac:picMk id="16" creationId="{3F6C8DD6-2A96-92F5-79E3-64BA7D1C7F3F}"/>
          </ac:picMkLst>
        </pc:picChg>
        <pc:picChg chg="add del mod">
          <ac:chgData name="João Vitor Souza R." userId="a6c61357ee03d8b3" providerId="LiveId" clId="{A245605B-CC5B-4660-8531-0DD6793EF892}" dt="2024-06-02T18:16:43.131" v="1379" actId="478"/>
          <ac:picMkLst>
            <pc:docMk/>
            <pc:sldMk cId="663055595" sldId="256"/>
            <ac:picMk id="17" creationId="{92D0F560-2F1B-4138-0492-8599993691B2}"/>
          </ac:picMkLst>
        </pc:picChg>
        <pc:picChg chg="add del mod">
          <ac:chgData name="João Vitor Souza R." userId="a6c61357ee03d8b3" providerId="LiveId" clId="{A245605B-CC5B-4660-8531-0DD6793EF892}" dt="2024-06-02T18:18:39.541" v="1390" actId="478"/>
          <ac:picMkLst>
            <pc:docMk/>
            <pc:sldMk cId="663055595" sldId="256"/>
            <ac:picMk id="18" creationId="{8BB48C21-1377-A18C-4674-D0E0C5C0410B}"/>
          </ac:picMkLst>
        </pc:picChg>
        <pc:picChg chg="add del mod modCrop">
          <ac:chgData name="João Vitor Souza R." userId="a6c61357ee03d8b3" providerId="LiveId" clId="{A245605B-CC5B-4660-8531-0DD6793EF892}" dt="2024-06-02T18:18:39.541" v="1390" actId="478"/>
          <ac:picMkLst>
            <pc:docMk/>
            <pc:sldMk cId="663055595" sldId="256"/>
            <ac:picMk id="19" creationId="{275BE66F-8A2E-61CB-1981-EBB621BD2605}"/>
          </ac:picMkLst>
        </pc:picChg>
        <pc:picChg chg="add del mod">
          <ac:chgData name="João Vitor Souza R." userId="a6c61357ee03d8b3" providerId="LiveId" clId="{A245605B-CC5B-4660-8531-0DD6793EF892}" dt="2024-06-02T18:18:39.541" v="1390" actId="478"/>
          <ac:picMkLst>
            <pc:docMk/>
            <pc:sldMk cId="663055595" sldId="256"/>
            <ac:picMk id="20" creationId="{442D832E-53BA-66F2-046C-938F65B580C5}"/>
          </ac:picMkLst>
        </pc:picChg>
        <pc:picChg chg="add del mod">
          <ac:chgData name="João Vitor Souza R." userId="a6c61357ee03d8b3" providerId="LiveId" clId="{A245605B-CC5B-4660-8531-0DD6793EF892}" dt="2024-06-02T18:18:39.541" v="1390" actId="478"/>
          <ac:picMkLst>
            <pc:docMk/>
            <pc:sldMk cId="663055595" sldId="256"/>
            <ac:picMk id="21" creationId="{8D701E7E-678C-0272-E611-3764A5BC5EF3}"/>
          </ac:picMkLst>
        </pc:picChg>
      </pc:sldChg>
      <pc:sldChg chg="addSp delSp modSp mod modTransition">
        <pc:chgData name="João Vitor Souza R." userId="a6c61357ee03d8b3" providerId="LiveId" clId="{A245605B-CC5B-4660-8531-0DD6793EF892}" dt="2024-06-02T18:15:56.623" v="1375" actId="1035"/>
        <pc:sldMkLst>
          <pc:docMk/>
          <pc:sldMk cId="2715631017" sldId="257"/>
        </pc:sldMkLst>
        <pc:spChg chg="add mod">
          <ac:chgData name="João Vitor Souza R." userId="a6c61357ee03d8b3" providerId="LiveId" clId="{A245605B-CC5B-4660-8531-0DD6793EF892}" dt="2024-06-02T16:10:39.651" v="85" actId="1076"/>
          <ac:spMkLst>
            <pc:docMk/>
            <pc:sldMk cId="2715631017" sldId="257"/>
            <ac:spMk id="2" creationId="{FB237343-03E7-3850-4E31-ECDC474B6E7E}"/>
          </ac:spMkLst>
        </pc:spChg>
        <pc:spChg chg="add mod">
          <ac:chgData name="João Vitor Souza R." userId="a6c61357ee03d8b3" providerId="LiveId" clId="{A245605B-CC5B-4660-8531-0DD6793EF892}" dt="2024-06-02T17:30:07.144" v="395" actId="208"/>
          <ac:spMkLst>
            <pc:docMk/>
            <pc:sldMk cId="2715631017" sldId="257"/>
            <ac:spMk id="3" creationId="{ADDFD81F-4E70-CD61-F1C1-F17D7E41B172}"/>
          </ac:spMkLst>
        </pc:spChg>
        <pc:spChg chg="add mod">
          <ac:chgData name="João Vitor Souza R." userId="a6c61357ee03d8b3" providerId="LiveId" clId="{A245605B-CC5B-4660-8531-0DD6793EF892}" dt="2024-06-02T17:46:18.234" v="432" actId="1076"/>
          <ac:spMkLst>
            <pc:docMk/>
            <pc:sldMk cId="2715631017" sldId="257"/>
            <ac:spMk id="11" creationId="{639A3449-CDB8-3980-AD87-4B20A96B4088}"/>
          </ac:spMkLst>
        </pc:spChg>
        <pc:picChg chg="add mod">
          <ac:chgData name="João Vitor Souza R." userId="a6c61357ee03d8b3" providerId="LiveId" clId="{A245605B-CC5B-4660-8531-0DD6793EF892}" dt="2024-06-02T18:15:44.973" v="1356" actId="1035"/>
          <ac:picMkLst>
            <pc:docMk/>
            <pc:sldMk cId="2715631017" sldId="257"/>
            <ac:picMk id="5" creationId="{C2900778-AF33-F304-8CE0-E1C93402EED3}"/>
          </ac:picMkLst>
        </pc:picChg>
        <pc:picChg chg="add mod">
          <ac:chgData name="João Vitor Souza R." userId="a6c61357ee03d8b3" providerId="LiveId" clId="{A245605B-CC5B-4660-8531-0DD6793EF892}" dt="2024-06-02T17:48:10.400" v="694" actId="1036"/>
          <ac:picMkLst>
            <pc:docMk/>
            <pc:sldMk cId="2715631017" sldId="257"/>
            <ac:picMk id="8" creationId="{A8D2FD9B-4044-8916-094A-047027F891B0}"/>
          </ac:picMkLst>
        </pc:picChg>
        <pc:picChg chg="add mod">
          <ac:chgData name="João Vitor Souza R." userId="a6c61357ee03d8b3" providerId="LiveId" clId="{A245605B-CC5B-4660-8531-0DD6793EF892}" dt="2024-06-02T18:15:56.623" v="1375" actId="1035"/>
          <ac:picMkLst>
            <pc:docMk/>
            <pc:sldMk cId="2715631017" sldId="257"/>
            <ac:picMk id="10" creationId="{D483A04A-9221-E3A1-E5EA-CFC9C4B2000A}"/>
          </ac:picMkLst>
        </pc:picChg>
        <pc:picChg chg="add mod">
          <ac:chgData name="João Vitor Souza R." userId="a6c61357ee03d8b3" providerId="LiveId" clId="{A245605B-CC5B-4660-8531-0DD6793EF892}" dt="2024-06-02T18:15:50.917" v="1365" actId="1035"/>
          <ac:picMkLst>
            <pc:docMk/>
            <pc:sldMk cId="2715631017" sldId="257"/>
            <ac:picMk id="13" creationId="{3BF80B7E-B622-1738-1373-80FA722F816D}"/>
          </ac:picMkLst>
        </pc:picChg>
        <pc:picChg chg="mod">
          <ac:chgData name="João Vitor Souza R." userId="a6c61357ee03d8b3" providerId="LiveId" clId="{A245605B-CC5B-4660-8531-0DD6793EF892}" dt="2024-06-02T16:28:23.353" v="390" actId="207"/>
          <ac:picMkLst>
            <pc:docMk/>
            <pc:sldMk cId="2715631017" sldId="257"/>
            <ac:picMk id="14" creationId="{40C254F6-E7C8-4B02-44D7-028E20A52EE9}"/>
          </ac:picMkLst>
        </pc:picChg>
        <pc:picChg chg="add del mod">
          <ac:chgData name="João Vitor Souza R." userId="a6c61357ee03d8b3" providerId="LiveId" clId="{A245605B-CC5B-4660-8531-0DD6793EF892}" dt="2024-06-02T17:48:32.620" v="701" actId="478"/>
          <ac:picMkLst>
            <pc:docMk/>
            <pc:sldMk cId="2715631017" sldId="257"/>
            <ac:picMk id="1026" creationId="{7283A47E-F16B-E576-926A-9337015C402A}"/>
          </ac:picMkLst>
        </pc:picChg>
        <pc:picChg chg="add">
          <ac:chgData name="João Vitor Souza R." userId="a6c61357ee03d8b3" providerId="LiveId" clId="{A245605B-CC5B-4660-8531-0DD6793EF892}" dt="2024-06-02T17:45:44.945" v="424"/>
          <ac:picMkLst>
            <pc:docMk/>
            <pc:sldMk cId="2715631017" sldId="257"/>
            <ac:picMk id="1028" creationId="{57094F7C-4CC1-94C5-988B-8C592D826916}"/>
          </ac:picMkLst>
        </pc:picChg>
        <pc:picChg chg="add mod">
          <ac:chgData name="João Vitor Souza R." userId="a6c61357ee03d8b3" providerId="LiveId" clId="{A245605B-CC5B-4660-8531-0DD6793EF892}" dt="2024-06-02T18:15:44.973" v="1356" actId="1035"/>
          <ac:picMkLst>
            <pc:docMk/>
            <pc:sldMk cId="2715631017" sldId="257"/>
            <ac:picMk id="1030" creationId="{5CECA49A-240C-7E88-7597-12A6461C4456}"/>
          </ac:picMkLst>
        </pc:picChg>
      </pc:sldChg>
      <pc:sldChg chg="delSp add del mod ord">
        <pc:chgData name="João Vitor Souza R." userId="a6c61357ee03d8b3" providerId="LiveId" clId="{A245605B-CC5B-4660-8531-0DD6793EF892}" dt="2024-06-02T16:10:56.129" v="89" actId="47"/>
        <pc:sldMkLst>
          <pc:docMk/>
          <pc:sldMk cId="2559440728" sldId="258"/>
        </pc:sldMkLst>
        <pc:picChg chg="del">
          <ac:chgData name="João Vitor Souza R." userId="a6c61357ee03d8b3" providerId="LiveId" clId="{A245605B-CC5B-4660-8531-0DD6793EF892}" dt="2024-06-01T23:51:51.758" v="4" actId="478"/>
          <ac:picMkLst>
            <pc:docMk/>
            <pc:sldMk cId="2559440728" sldId="258"/>
            <ac:picMk id="7" creationId="{21C0F24D-7B04-1BF4-D691-5C1FBB25F7F6}"/>
          </ac:picMkLst>
        </pc:picChg>
        <pc:picChg chg="del">
          <ac:chgData name="João Vitor Souza R." userId="a6c61357ee03d8b3" providerId="LiveId" clId="{A245605B-CC5B-4660-8531-0DD6793EF892}" dt="2024-06-01T23:51:52.873" v="5" actId="478"/>
          <ac:picMkLst>
            <pc:docMk/>
            <pc:sldMk cId="2559440728" sldId="258"/>
            <ac:picMk id="12" creationId="{2DFA6B42-AB23-AA4E-E5BA-07288E0039ED}"/>
          </ac:picMkLst>
        </pc:picChg>
      </pc:sldChg>
      <pc:sldChg chg="addSp delSp modSp add mod modTransition">
        <pc:chgData name="João Vitor Souza R." userId="a6c61357ee03d8b3" providerId="LiveId" clId="{A245605B-CC5B-4660-8531-0DD6793EF892}" dt="2024-06-02T18:22:06.139" v="1433" actId="2711"/>
        <pc:sldMkLst>
          <pc:docMk/>
          <pc:sldMk cId="3715478097" sldId="259"/>
        </pc:sldMkLst>
        <pc:spChg chg="mod">
          <ac:chgData name="João Vitor Souza R." userId="a6c61357ee03d8b3" providerId="LiveId" clId="{A245605B-CC5B-4660-8531-0DD6793EF892}" dt="2024-06-02T17:30:13.791" v="396" actId="208"/>
          <ac:spMkLst>
            <pc:docMk/>
            <pc:sldMk cId="3715478097" sldId="259"/>
            <ac:spMk id="3" creationId="{ADDFD81F-4E70-CD61-F1C1-F17D7E41B172}"/>
          </ac:spMkLst>
        </pc:spChg>
        <pc:spChg chg="add mod">
          <ac:chgData name="João Vitor Souza R." userId="a6c61357ee03d8b3" providerId="LiveId" clId="{A245605B-CC5B-4660-8531-0DD6793EF892}" dt="2024-06-02T18:22:06.139" v="1433" actId="2711"/>
          <ac:spMkLst>
            <pc:docMk/>
            <pc:sldMk cId="3715478097" sldId="259"/>
            <ac:spMk id="5" creationId="{F8DAA012-78EC-BD20-C6FB-F8B5216E5F89}"/>
          </ac:spMkLst>
        </pc:spChg>
        <pc:spChg chg="add del mod">
          <ac:chgData name="João Vitor Souza R." userId="a6c61357ee03d8b3" providerId="LiveId" clId="{A245605B-CC5B-4660-8531-0DD6793EF892}" dt="2024-06-02T17:50:49.107" v="971" actId="478"/>
          <ac:spMkLst>
            <pc:docMk/>
            <pc:sldMk cId="3715478097" sldId="259"/>
            <ac:spMk id="6" creationId="{76435A74-A1EE-A655-4EC4-3ECB899954F3}"/>
          </ac:spMkLst>
        </pc:spChg>
        <pc:picChg chg="add mod">
          <ac:chgData name="João Vitor Souza R." userId="a6c61357ee03d8b3" providerId="LiveId" clId="{A245605B-CC5B-4660-8531-0DD6793EF892}" dt="2024-06-02T16:28:27.197" v="391" actId="207"/>
          <ac:picMkLst>
            <pc:docMk/>
            <pc:sldMk cId="3715478097" sldId="259"/>
            <ac:picMk id="4" creationId="{63882ED2-7DE7-52A3-4A6D-C0FD41360D85}"/>
          </ac:picMkLst>
        </pc:picChg>
        <pc:picChg chg="del">
          <ac:chgData name="João Vitor Souza R." userId="a6c61357ee03d8b3" providerId="LiveId" clId="{A245605B-CC5B-4660-8531-0DD6793EF892}" dt="2024-06-02T16:10:54.527" v="88" actId="478"/>
          <ac:picMkLst>
            <pc:docMk/>
            <pc:sldMk cId="3715478097" sldId="259"/>
            <ac:picMk id="14" creationId="{40C254F6-E7C8-4B02-44D7-028E20A52EE9}"/>
          </ac:picMkLst>
        </pc:picChg>
      </pc:sldChg>
      <pc:sldChg chg="addSp delSp modSp add mod">
        <pc:chgData name="João Vitor Souza R." userId="a6c61357ee03d8b3" providerId="LiveId" clId="{A245605B-CC5B-4660-8531-0DD6793EF892}" dt="2024-06-02T16:22:19.863" v="378" actId="207"/>
        <pc:sldMkLst>
          <pc:docMk/>
          <pc:sldMk cId="155084947" sldId="260"/>
        </pc:sldMkLst>
        <pc:spChg chg="add del mod">
          <ac:chgData name="João Vitor Souza R." userId="a6c61357ee03d8b3" providerId="LiveId" clId="{A245605B-CC5B-4660-8531-0DD6793EF892}" dt="2024-06-02T16:22:19.863" v="378" actId="207"/>
          <ac:spMkLst>
            <pc:docMk/>
            <pc:sldMk cId="155084947" sldId="260"/>
            <ac:spMk id="2" creationId="{FB237343-03E7-3850-4E31-ECDC474B6E7E}"/>
          </ac:spMkLst>
        </pc:spChg>
        <pc:spChg chg="add del">
          <ac:chgData name="João Vitor Souza R." userId="a6c61357ee03d8b3" providerId="LiveId" clId="{A245605B-CC5B-4660-8531-0DD6793EF892}" dt="2024-06-02T16:11:45.251" v="99" actId="478"/>
          <ac:spMkLst>
            <pc:docMk/>
            <pc:sldMk cId="155084947" sldId="260"/>
            <ac:spMk id="3" creationId="{ADDFD81F-4E70-CD61-F1C1-F17D7E41B172}"/>
          </ac:spMkLst>
        </pc:spChg>
        <pc:spChg chg="add mod">
          <ac:chgData name="João Vitor Souza R." userId="a6c61357ee03d8b3" providerId="LiveId" clId="{A245605B-CC5B-4660-8531-0DD6793EF892}" dt="2024-06-02T16:16:48.041" v="361" actId="1076"/>
          <ac:spMkLst>
            <pc:docMk/>
            <pc:sldMk cId="155084947" sldId="260"/>
            <ac:spMk id="6" creationId="{22A208D3-285B-1C83-2F3C-F14AD7C2B36B}"/>
          </ac:spMkLst>
        </pc:spChg>
        <pc:spChg chg="add mod">
          <ac:chgData name="João Vitor Souza R." userId="a6c61357ee03d8b3" providerId="LiveId" clId="{A245605B-CC5B-4660-8531-0DD6793EF892}" dt="2024-06-02T16:16:38.337" v="360" actId="1036"/>
          <ac:spMkLst>
            <pc:docMk/>
            <pc:sldMk cId="155084947" sldId="260"/>
            <ac:spMk id="8" creationId="{A8913EDD-2A57-632C-CBA6-6452813F1D46}"/>
          </ac:spMkLst>
        </pc:spChg>
        <pc:spChg chg="add mod">
          <ac:chgData name="João Vitor Souza R." userId="a6c61357ee03d8b3" providerId="LiveId" clId="{A245605B-CC5B-4660-8531-0DD6793EF892}" dt="2024-06-02T16:16:38.337" v="360" actId="1036"/>
          <ac:spMkLst>
            <pc:docMk/>
            <pc:sldMk cId="155084947" sldId="260"/>
            <ac:spMk id="9" creationId="{AD633B42-4ACA-EA81-1003-7390DD71B033}"/>
          </ac:spMkLst>
        </pc:spChg>
        <pc:picChg chg="mod">
          <ac:chgData name="João Vitor Souza R." userId="a6c61357ee03d8b3" providerId="LiveId" clId="{A245605B-CC5B-4660-8531-0DD6793EF892}" dt="2024-06-02T16:13:43.484" v="167" actId="207"/>
          <ac:picMkLst>
            <pc:docMk/>
            <pc:sldMk cId="155084947" sldId="260"/>
            <ac:picMk id="4" creationId="{63882ED2-7DE7-52A3-4A6D-C0FD41360D85}"/>
          </ac:picMkLst>
        </pc:picChg>
        <pc:picChg chg="add mod ord">
          <ac:chgData name="João Vitor Souza R." userId="a6c61357ee03d8b3" providerId="LiveId" clId="{A245605B-CC5B-4660-8531-0DD6793EF892}" dt="2024-06-02T16:20:29.975" v="376" actId="29295"/>
          <ac:picMkLst>
            <pc:docMk/>
            <pc:sldMk cId="155084947" sldId="260"/>
            <ac:picMk id="11" creationId="{4969536E-ACAC-0DFE-7EE5-C0515076B382}"/>
          </ac:picMkLst>
        </pc:picChg>
      </pc:sldChg>
      <pc:sldChg chg="modSp add del mod">
        <pc:chgData name="João Vitor Souza R." userId="a6c61357ee03d8b3" providerId="LiveId" clId="{A245605B-CC5B-4660-8531-0DD6793EF892}" dt="2024-06-02T17:49:07.036" v="707" actId="47"/>
        <pc:sldMkLst>
          <pc:docMk/>
          <pc:sldMk cId="2580680568" sldId="261"/>
        </pc:sldMkLst>
        <pc:picChg chg="mod">
          <ac:chgData name="João Vitor Souza R." userId="a6c61357ee03d8b3" providerId="LiveId" clId="{A245605B-CC5B-4660-8531-0DD6793EF892}" dt="2024-06-02T17:47:23.966" v="447" actId="1076"/>
          <ac:picMkLst>
            <pc:docMk/>
            <pc:sldMk cId="2580680568" sldId="261"/>
            <ac:picMk id="5" creationId="{C2900778-AF33-F304-8CE0-E1C93402EED3}"/>
          </ac:picMkLst>
        </pc:picChg>
        <pc:picChg chg="mod">
          <ac:chgData name="João Vitor Souza R." userId="a6c61357ee03d8b3" providerId="LiveId" clId="{A245605B-CC5B-4660-8531-0DD6793EF892}" dt="2024-06-02T17:47:26.227" v="452" actId="1076"/>
          <ac:picMkLst>
            <pc:docMk/>
            <pc:sldMk cId="2580680568" sldId="261"/>
            <ac:picMk id="8" creationId="{A8D2FD9B-4044-8916-094A-047027F891B0}"/>
          </ac:picMkLst>
        </pc:picChg>
        <pc:picChg chg="mod">
          <ac:chgData name="João Vitor Souza R." userId="a6c61357ee03d8b3" providerId="LiveId" clId="{A245605B-CC5B-4660-8531-0DD6793EF892}" dt="2024-06-02T17:47:26.611" v="453" actId="1076"/>
          <ac:picMkLst>
            <pc:docMk/>
            <pc:sldMk cId="2580680568" sldId="261"/>
            <ac:picMk id="10" creationId="{D483A04A-9221-E3A1-E5EA-CFC9C4B2000A}"/>
          </ac:picMkLst>
        </pc:picChg>
      </pc:sldChg>
      <pc:sldChg chg="addSp modSp add mod ord">
        <pc:chgData name="João Vitor Souza R." userId="a6c61357ee03d8b3" providerId="LiveId" clId="{A245605B-CC5B-4660-8531-0DD6793EF892}" dt="2024-06-02T18:05:52.069" v="1318" actId="1076"/>
        <pc:sldMkLst>
          <pc:docMk/>
          <pc:sldMk cId="3918183992" sldId="262"/>
        </pc:sldMkLst>
        <pc:picChg chg="add mod">
          <ac:chgData name="João Vitor Souza R." userId="a6c61357ee03d8b3" providerId="LiveId" clId="{A245605B-CC5B-4660-8531-0DD6793EF892}" dt="2024-06-02T18:05:52.069" v="1318" actId="1076"/>
          <ac:picMkLst>
            <pc:docMk/>
            <pc:sldMk cId="3918183992" sldId="262"/>
            <ac:picMk id="4" creationId="{4A349E07-1EDB-1197-C5ED-C276DC00DFC2}"/>
          </ac:picMkLst>
        </pc:picChg>
      </pc:sldChg>
      <pc:sldChg chg="addSp delSp modSp add mod">
        <pc:chgData name="João Vitor Souza R." userId="a6c61357ee03d8b3" providerId="LiveId" clId="{A245605B-CC5B-4660-8531-0DD6793EF892}" dt="2024-06-02T18:15:40.318" v="1349" actId="1036"/>
        <pc:sldMkLst>
          <pc:docMk/>
          <pc:sldMk cId="1326067040" sldId="263"/>
        </pc:sldMkLst>
        <pc:picChg chg="mod">
          <ac:chgData name="João Vitor Souza R." userId="a6c61357ee03d8b3" providerId="LiveId" clId="{A245605B-CC5B-4660-8531-0DD6793EF892}" dt="2024-06-02T17:49:19.680" v="842" actId="1037"/>
          <ac:picMkLst>
            <pc:docMk/>
            <pc:sldMk cId="1326067040" sldId="263"/>
            <ac:picMk id="5" creationId="{C2900778-AF33-F304-8CE0-E1C93402EED3}"/>
          </ac:picMkLst>
        </pc:picChg>
        <pc:picChg chg="mod">
          <ac:chgData name="João Vitor Souza R." userId="a6c61357ee03d8b3" providerId="LiveId" clId="{A245605B-CC5B-4660-8531-0DD6793EF892}" dt="2024-06-02T17:49:14.657" v="734" actId="1037"/>
          <ac:picMkLst>
            <pc:docMk/>
            <pc:sldMk cId="1326067040" sldId="263"/>
            <ac:picMk id="10" creationId="{D483A04A-9221-E3A1-E5EA-CFC9C4B2000A}"/>
          </ac:picMkLst>
        </pc:picChg>
        <pc:picChg chg="mod">
          <ac:chgData name="João Vitor Souza R." userId="a6c61357ee03d8b3" providerId="LiveId" clId="{A245605B-CC5B-4660-8531-0DD6793EF892}" dt="2024-06-02T18:15:40.318" v="1349" actId="1036"/>
          <ac:picMkLst>
            <pc:docMk/>
            <pc:sldMk cId="1326067040" sldId="263"/>
            <ac:picMk id="13" creationId="{3BF80B7E-B622-1738-1373-80FA722F816D}"/>
          </ac:picMkLst>
        </pc:picChg>
        <pc:picChg chg="del">
          <ac:chgData name="João Vitor Souza R." userId="a6c61357ee03d8b3" providerId="LiveId" clId="{A245605B-CC5B-4660-8531-0DD6793EF892}" dt="2024-06-02T17:49:42.269" v="962" actId="478"/>
          <ac:picMkLst>
            <pc:docMk/>
            <pc:sldMk cId="1326067040" sldId="263"/>
            <ac:picMk id="1030" creationId="{5CECA49A-240C-7E88-7597-12A6461C4456}"/>
          </ac:picMkLst>
        </pc:picChg>
        <pc:picChg chg="add mod">
          <ac:chgData name="João Vitor Souza R." userId="a6c61357ee03d8b3" providerId="LiveId" clId="{A245605B-CC5B-4660-8531-0DD6793EF892}" dt="2024-06-02T18:15:40.318" v="1349" actId="1036"/>
          <ac:picMkLst>
            <pc:docMk/>
            <pc:sldMk cId="1326067040" sldId="263"/>
            <ac:picMk id="2050" creationId="{8DB8635D-24C3-0467-C1EA-C101CFA23F77}"/>
          </ac:picMkLst>
        </pc:picChg>
      </pc:sldChg>
      <pc:sldChg chg="addSp delSp modSp add mod">
        <pc:chgData name="João Vitor Souza R." userId="a6c61357ee03d8b3" providerId="LiveId" clId="{A245605B-CC5B-4660-8531-0DD6793EF892}" dt="2024-06-02T19:38:55.151" v="1689" actId="478"/>
        <pc:sldMkLst>
          <pc:docMk/>
          <pc:sldMk cId="2512066645" sldId="264"/>
        </pc:sldMkLst>
        <pc:spChg chg="mod">
          <ac:chgData name="João Vitor Souza R." userId="a6c61357ee03d8b3" providerId="LiveId" clId="{A245605B-CC5B-4660-8531-0DD6793EF892}" dt="2024-06-02T18:23:28.563" v="1443" actId="1076"/>
          <ac:spMkLst>
            <pc:docMk/>
            <pc:sldMk cId="2512066645" sldId="264"/>
            <ac:spMk id="5" creationId="{F8DAA012-78EC-BD20-C6FB-F8B5216E5F89}"/>
          </ac:spMkLst>
        </pc:spChg>
        <pc:picChg chg="del">
          <ac:chgData name="João Vitor Souza R." userId="a6c61357ee03d8b3" providerId="LiveId" clId="{A245605B-CC5B-4660-8531-0DD6793EF892}" dt="2024-06-02T17:52:56.945" v="1008" actId="478"/>
          <ac:picMkLst>
            <pc:docMk/>
            <pc:sldMk cId="2512066645" sldId="264"/>
            <ac:picMk id="4" creationId="{63882ED2-7DE7-52A3-4A6D-C0FD41360D85}"/>
          </ac:picMkLst>
        </pc:picChg>
        <pc:picChg chg="add del mod">
          <ac:chgData name="João Vitor Souza R." userId="a6c61357ee03d8b3" providerId="LiveId" clId="{A245605B-CC5B-4660-8531-0DD6793EF892}" dt="2024-06-02T19:38:55.151" v="1689" actId="478"/>
          <ac:picMkLst>
            <pc:docMk/>
            <pc:sldMk cId="2512066645" sldId="264"/>
            <ac:picMk id="6" creationId="{DAC5A109-2172-1239-93EA-B2E2C14F3570}"/>
          </ac:picMkLst>
        </pc:picChg>
        <pc:picChg chg="add mod">
          <ac:chgData name="João Vitor Souza R." userId="a6c61357ee03d8b3" providerId="LiveId" clId="{A245605B-CC5B-4660-8531-0DD6793EF892}" dt="2024-06-02T17:52:59.787" v="1009"/>
          <ac:picMkLst>
            <pc:docMk/>
            <pc:sldMk cId="2512066645" sldId="264"/>
            <ac:picMk id="7" creationId="{E549EF6B-F494-6FB4-B626-3180E9DB8214}"/>
          </ac:picMkLst>
        </pc:picChg>
        <pc:picChg chg="add mod">
          <ac:chgData name="João Vitor Souza R." userId="a6c61357ee03d8b3" providerId="LiveId" clId="{A245605B-CC5B-4660-8531-0DD6793EF892}" dt="2024-06-02T19:38:53.752" v="1688"/>
          <ac:picMkLst>
            <pc:docMk/>
            <pc:sldMk cId="2512066645" sldId="264"/>
            <ac:picMk id="8" creationId="{F01167E2-9CDA-A7D2-3B7A-DA434DBBAF2F}"/>
          </ac:picMkLst>
        </pc:picChg>
      </pc:sldChg>
      <pc:sldChg chg="modSp add mod ord">
        <pc:chgData name="João Vitor Souza R." userId="a6c61357ee03d8b3" providerId="LiveId" clId="{A245605B-CC5B-4660-8531-0DD6793EF892}" dt="2024-06-02T18:23:18.608" v="1440" actId="20577"/>
        <pc:sldMkLst>
          <pc:docMk/>
          <pc:sldMk cId="3581083511" sldId="265"/>
        </pc:sldMkLst>
        <pc:spChg chg="mod">
          <ac:chgData name="João Vitor Souza R." userId="a6c61357ee03d8b3" providerId="LiveId" clId="{A245605B-CC5B-4660-8531-0DD6793EF892}" dt="2024-06-02T18:23:18.608" v="1440" actId="20577"/>
          <ac:spMkLst>
            <pc:docMk/>
            <pc:sldMk cId="3581083511" sldId="265"/>
            <ac:spMk id="5" creationId="{F8DAA012-78EC-BD20-C6FB-F8B5216E5F89}"/>
          </ac:spMkLst>
        </pc:spChg>
      </pc:sldChg>
      <pc:sldChg chg="addSp delSp modSp add mod ord">
        <pc:chgData name="João Vitor Souza R." userId="a6c61357ee03d8b3" providerId="LiveId" clId="{A245605B-CC5B-4660-8531-0DD6793EF892}" dt="2024-06-02T19:39:03.590" v="1691"/>
        <pc:sldMkLst>
          <pc:docMk/>
          <pc:sldMk cId="3193654620" sldId="266"/>
        </pc:sldMkLst>
        <pc:spChg chg="add mod">
          <ac:chgData name="João Vitor Souza R." userId="a6c61357ee03d8b3" providerId="LiveId" clId="{A245605B-CC5B-4660-8531-0DD6793EF892}" dt="2024-06-02T18:23:37.092" v="1445" actId="20577"/>
          <ac:spMkLst>
            <pc:docMk/>
            <pc:sldMk cId="3193654620" sldId="266"/>
            <ac:spMk id="4" creationId="{D09FC32D-630A-431F-9412-243746BA2C49}"/>
          </ac:spMkLst>
        </pc:spChg>
        <pc:spChg chg="add del mod">
          <ac:chgData name="João Vitor Souza R." userId="a6c61357ee03d8b3" providerId="LiveId" clId="{A245605B-CC5B-4660-8531-0DD6793EF892}" dt="2024-06-02T18:23:35.928" v="1444" actId="20577"/>
          <ac:spMkLst>
            <pc:docMk/>
            <pc:sldMk cId="3193654620" sldId="266"/>
            <ac:spMk id="5" creationId="{F8DAA012-78EC-BD20-C6FB-F8B5216E5F89}"/>
          </ac:spMkLst>
        </pc:spChg>
        <pc:picChg chg="del">
          <ac:chgData name="João Vitor Souza R." userId="a6c61357ee03d8b3" providerId="LiveId" clId="{A245605B-CC5B-4660-8531-0DD6793EF892}" dt="2024-06-02T19:39:00.755" v="1690" actId="478"/>
          <ac:picMkLst>
            <pc:docMk/>
            <pc:sldMk cId="3193654620" sldId="266"/>
            <ac:picMk id="6" creationId="{DAC5A109-2172-1239-93EA-B2E2C14F3570}"/>
          </ac:picMkLst>
        </pc:picChg>
        <pc:picChg chg="add mod">
          <ac:chgData name="João Vitor Souza R." userId="a6c61357ee03d8b3" providerId="LiveId" clId="{A245605B-CC5B-4660-8531-0DD6793EF892}" dt="2024-06-02T19:39:03.590" v="1691"/>
          <ac:picMkLst>
            <pc:docMk/>
            <pc:sldMk cId="3193654620" sldId="266"/>
            <ac:picMk id="7" creationId="{24D91F2B-4000-AF1F-1B1F-813F80E3331C}"/>
          </ac:picMkLst>
        </pc:picChg>
      </pc:sldChg>
      <pc:sldChg chg="addSp delSp modSp add del mod">
        <pc:chgData name="João Vitor Souza R." userId="a6c61357ee03d8b3" providerId="LiveId" clId="{A245605B-CC5B-4660-8531-0DD6793EF892}" dt="2024-06-03T01:49:22.333" v="2026" actId="47"/>
        <pc:sldMkLst>
          <pc:docMk/>
          <pc:sldMk cId="2514730666" sldId="267"/>
        </pc:sldMkLst>
        <pc:spChg chg="mod">
          <ac:chgData name="João Vitor Souza R." userId="a6c61357ee03d8b3" providerId="LiveId" clId="{A245605B-CC5B-4660-8531-0DD6793EF892}" dt="2024-06-02T18:00:10.022" v="1260" actId="1076"/>
          <ac:spMkLst>
            <pc:docMk/>
            <pc:sldMk cId="2514730666" sldId="267"/>
            <ac:spMk id="2" creationId="{FB237343-03E7-3850-4E31-ECDC474B6E7E}"/>
          </ac:spMkLst>
        </pc:spChg>
        <pc:spChg chg="mod">
          <ac:chgData name="João Vitor Souza R." userId="a6c61357ee03d8b3" providerId="LiveId" clId="{A245605B-CC5B-4660-8531-0DD6793EF892}" dt="2024-06-02T18:00:12.300" v="1261" actId="1076"/>
          <ac:spMkLst>
            <pc:docMk/>
            <pc:sldMk cId="2514730666" sldId="267"/>
            <ac:spMk id="3" creationId="{ADDFD81F-4E70-CD61-F1C1-F17D7E41B172}"/>
          </ac:spMkLst>
        </pc:spChg>
        <pc:spChg chg="mod">
          <ac:chgData name="João Vitor Souza R." userId="a6c61357ee03d8b3" providerId="LiveId" clId="{A245605B-CC5B-4660-8531-0DD6793EF892}" dt="2024-06-02T19:03:33.366" v="1476" actId="120"/>
          <ac:spMkLst>
            <pc:docMk/>
            <pc:sldMk cId="2514730666" sldId="267"/>
            <ac:spMk id="4" creationId="{D09FC32D-630A-431F-9412-243746BA2C49}"/>
          </ac:spMkLst>
        </pc:spChg>
        <pc:spChg chg="del">
          <ac:chgData name="João Vitor Souza R." userId="a6c61357ee03d8b3" providerId="LiveId" clId="{A245605B-CC5B-4660-8531-0DD6793EF892}" dt="2024-06-02T18:00:22.177" v="1262" actId="478"/>
          <ac:spMkLst>
            <pc:docMk/>
            <pc:sldMk cId="2514730666" sldId="267"/>
            <ac:spMk id="5" creationId="{F8DAA012-78EC-BD20-C6FB-F8B5216E5F89}"/>
          </ac:spMkLst>
        </pc:spChg>
        <pc:picChg chg="del">
          <ac:chgData name="João Vitor Souza R." userId="a6c61357ee03d8b3" providerId="LiveId" clId="{A245605B-CC5B-4660-8531-0DD6793EF892}" dt="2024-06-02T17:59:50.459" v="1243" actId="478"/>
          <ac:picMkLst>
            <pc:docMk/>
            <pc:sldMk cId="2514730666" sldId="267"/>
            <ac:picMk id="6" creationId="{DAC5A109-2172-1239-93EA-B2E2C14F3570}"/>
          </ac:picMkLst>
        </pc:picChg>
        <pc:picChg chg="add mod">
          <ac:chgData name="João Vitor Souza R." userId="a6c61357ee03d8b3" providerId="LiveId" clId="{A245605B-CC5B-4660-8531-0DD6793EF892}" dt="2024-06-02T17:59:53.651" v="1244"/>
          <ac:picMkLst>
            <pc:docMk/>
            <pc:sldMk cId="2514730666" sldId="267"/>
            <ac:picMk id="7" creationId="{D9499F21-29F4-AA6A-A130-F7CAD7AF938F}"/>
          </ac:picMkLst>
        </pc:picChg>
        <pc:picChg chg="add mod">
          <ac:chgData name="João Vitor Souza R." userId="a6c61357ee03d8b3" providerId="LiveId" clId="{A245605B-CC5B-4660-8531-0DD6793EF892}" dt="2024-06-02T18:00:24.056" v="1263"/>
          <ac:picMkLst>
            <pc:docMk/>
            <pc:sldMk cId="2514730666" sldId="267"/>
            <ac:picMk id="8" creationId="{9A4F6121-5CF4-F420-5FD1-6AB88C9D7B0A}"/>
          </ac:picMkLst>
        </pc:picChg>
      </pc:sldChg>
      <pc:sldChg chg="addSp delSp modSp add del mod">
        <pc:chgData name="João Vitor Souza R." userId="a6c61357ee03d8b3" providerId="LiveId" clId="{A245605B-CC5B-4660-8531-0DD6793EF892}" dt="2024-06-03T01:49:22.333" v="2026" actId="47"/>
        <pc:sldMkLst>
          <pc:docMk/>
          <pc:sldMk cId="2518535038" sldId="268"/>
        </pc:sldMkLst>
        <pc:spChg chg="mod">
          <ac:chgData name="João Vitor Souza R." userId="a6c61357ee03d8b3" providerId="LiveId" clId="{A245605B-CC5B-4660-8531-0DD6793EF892}" dt="2024-06-02T19:03:28.675" v="1475" actId="120"/>
          <ac:spMkLst>
            <pc:docMk/>
            <pc:sldMk cId="2518535038" sldId="268"/>
            <ac:spMk id="4" creationId="{D09FC32D-630A-431F-9412-243746BA2C49}"/>
          </ac:spMkLst>
        </pc:spChg>
        <pc:picChg chg="add mod">
          <ac:chgData name="João Vitor Souza R." userId="a6c61357ee03d8b3" providerId="LiveId" clId="{A245605B-CC5B-4660-8531-0DD6793EF892}" dt="2024-06-02T18:02:43.803" v="1288"/>
          <ac:picMkLst>
            <pc:docMk/>
            <pc:sldMk cId="2518535038" sldId="268"/>
            <ac:picMk id="5" creationId="{C99FD468-D7E5-EA4A-2C14-92B29025B10A}"/>
          </ac:picMkLst>
        </pc:picChg>
        <pc:picChg chg="del">
          <ac:chgData name="João Vitor Souza R." userId="a6c61357ee03d8b3" providerId="LiveId" clId="{A245605B-CC5B-4660-8531-0DD6793EF892}" dt="2024-06-02T18:02:45.597" v="1289" actId="478"/>
          <ac:picMkLst>
            <pc:docMk/>
            <pc:sldMk cId="2518535038" sldId="268"/>
            <ac:picMk id="7" creationId="{D9499F21-29F4-AA6A-A130-F7CAD7AF938F}"/>
          </ac:picMkLst>
        </pc:picChg>
      </pc:sldChg>
      <pc:sldChg chg="addSp delSp modSp add mod ord">
        <pc:chgData name="João Vitor Souza R." userId="a6c61357ee03d8b3" providerId="LiveId" clId="{A245605B-CC5B-4660-8531-0DD6793EF892}" dt="2024-06-02T19:39:20.032" v="1693" actId="478"/>
        <pc:sldMkLst>
          <pc:docMk/>
          <pc:sldMk cId="403430423" sldId="269"/>
        </pc:sldMkLst>
        <pc:spChg chg="mod">
          <ac:chgData name="João Vitor Souza R." userId="a6c61357ee03d8b3" providerId="LiveId" clId="{A245605B-CC5B-4660-8531-0DD6793EF892}" dt="2024-06-02T18:19:18.402" v="1412" actId="1076"/>
          <ac:spMkLst>
            <pc:docMk/>
            <pc:sldMk cId="403430423" sldId="269"/>
            <ac:spMk id="2" creationId="{FB237343-03E7-3850-4E31-ECDC474B6E7E}"/>
          </ac:spMkLst>
        </pc:spChg>
        <pc:spChg chg="del">
          <ac:chgData name="João Vitor Souza R." userId="a6c61357ee03d8b3" providerId="LiveId" clId="{A245605B-CC5B-4660-8531-0DD6793EF892}" dt="2024-06-02T18:19:32.799" v="1413" actId="478"/>
          <ac:spMkLst>
            <pc:docMk/>
            <pc:sldMk cId="403430423" sldId="269"/>
            <ac:spMk id="5" creationId="{F8DAA012-78EC-BD20-C6FB-F8B5216E5F89}"/>
          </ac:spMkLst>
        </pc:spChg>
        <pc:spChg chg="add mod">
          <ac:chgData name="João Vitor Souza R." userId="a6c61357ee03d8b3" providerId="LiveId" clId="{A245605B-CC5B-4660-8531-0DD6793EF892}" dt="2024-06-02T18:22:37.941" v="1437" actId="2711"/>
          <ac:spMkLst>
            <pc:docMk/>
            <pc:sldMk cId="403430423" sldId="269"/>
            <ac:spMk id="6" creationId="{A1FE5A2C-0E26-46D8-9F02-453A0E6BA79F}"/>
          </ac:spMkLst>
        </pc:spChg>
        <pc:picChg chg="del">
          <ac:chgData name="João Vitor Souza R." userId="a6c61357ee03d8b3" providerId="LiveId" clId="{A245605B-CC5B-4660-8531-0DD6793EF892}" dt="2024-06-02T19:39:20.032" v="1693" actId="478"/>
          <ac:picMkLst>
            <pc:docMk/>
            <pc:sldMk cId="403430423" sldId="269"/>
            <ac:picMk id="4" creationId="{63882ED2-7DE7-52A3-4A6D-C0FD41360D85}"/>
          </ac:picMkLst>
        </pc:picChg>
        <pc:picChg chg="add mod">
          <ac:chgData name="João Vitor Souza R." userId="a6c61357ee03d8b3" providerId="LiveId" clId="{A245605B-CC5B-4660-8531-0DD6793EF892}" dt="2024-06-02T18:19:43.899" v="1416" actId="208"/>
          <ac:picMkLst>
            <pc:docMk/>
            <pc:sldMk cId="403430423" sldId="269"/>
            <ac:picMk id="7" creationId="{FF4BBED6-E6AA-0650-6D12-E563D9BD1FE8}"/>
          </ac:picMkLst>
        </pc:picChg>
        <pc:picChg chg="add mod">
          <ac:chgData name="João Vitor Souza R." userId="a6c61357ee03d8b3" providerId="LiveId" clId="{A245605B-CC5B-4660-8531-0DD6793EF892}" dt="2024-06-02T18:19:43.899" v="1416" actId="208"/>
          <ac:picMkLst>
            <pc:docMk/>
            <pc:sldMk cId="403430423" sldId="269"/>
            <ac:picMk id="8" creationId="{288331A5-2A4F-0683-C7AE-5F8AED3F2991}"/>
          </ac:picMkLst>
        </pc:picChg>
        <pc:picChg chg="add mod">
          <ac:chgData name="João Vitor Souza R." userId="a6c61357ee03d8b3" providerId="LiveId" clId="{A245605B-CC5B-4660-8531-0DD6793EF892}" dt="2024-06-02T18:19:43.899" v="1416" actId="208"/>
          <ac:picMkLst>
            <pc:docMk/>
            <pc:sldMk cId="403430423" sldId="269"/>
            <ac:picMk id="9" creationId="{80CC659F-07A6-9BFA-B504-A2C0D420D034}"/>
          </ac:picMkLst>
        </pc:picChg>
        <pc:picChg chg="add mod">
          <ac:chgData name="João Vitor Souza R." userId="a6c61357ee03d8b3" providerId="LiveId" clId="{A245605B-CC5B-4660-8531-0DD6793EF892}" dt="2024-06-02T19:39:18.623" v="1692"/>
          <ac:picMkLst>
            <pc:docMk/>
            <pc:sldMk cId="403430423" sldId="269"/>
            <ac:picMk id="10" creationId="{64DF94CC-F4FA-C32A-8417-F9E94C5F394A}"/>
          </ac:picMkLst>
        </pc:picChg>
      </pc:sldChg>
      <pc:sldChg chg="addSp delSp modSp add mod">
        <pc:chgData name="João Vitor Souza R." userId="a6c61357ee03d8b3" providerId="LiveId" clId="{A245605B-CC5B-4660-8531-0DD6793EF892}" dt="2024-06-02T19:39:48.255" v="1699" actId="1076"/>
        <pc:sldMkLst>
          <pc:docMk/>
          <pc:sldMk cId="3296271252" sldId="270"/>
        </pc:sldMkLst>
        <pc:spChg chg="add mod">
          <ac:chgData name="João Vitor Souza R." userId="a6c61357ee03d8b3" providerId="LiveId" clId="{A245605B-CC5B-4660-8531-0DD6793EF892}" dt="2024-06-02T19:39:48.255" v="1699" actId="1076"/>
          <ac:spMkLst>
            <pc:docMk/>
            <pc:sldMk cId="3296271252" sldId="270"/>
            <ac:spMk id="5" creationId="{13603287-6F5B-C40E-BF5A-0E65561A3EFE}"/>
          </ac:spMkLst>
        </pc:spChg>
        <pc:spChg chg="del">
          <ac:chgData name="João Vitor Souza R." userId="a6c61357ee03d8b3" providerId="LiveId" clId="{A245605B-CC5B-4660-8531-0DD6793EF892}" dt="2024-06-02T18:20:35.759" v="1421" actId="478"/>
          <ac:spMkLst>
            <pc:docMk/>
            <pc:sldMk cId="3296271252" sldId="270"/>
            <ac:spMk id="6" creationId="{A1FE5A2C-0E26-46D8-9F02-453A0E6BA79F}"/>
          </ac:spMkLst>
        </pc:spChg>
        <pc:spChg chg="add del mod">
          <ac:chgData name="João Vitor Souza R." userId="a6c61357ee03d8b3" providerId="LiveId" clId="{A245605B-CC5B-4660-8531-0DD6793EF892}" dt="2024-06-02T18:20:53.327" v="1428" actId="478"/>
          <ac:spMkLst>
            <pc:docMk/>
            <pc:sldMk cId="3296271252" sldId="270"/>
            <ac:spMk id="10" creationId="{89621B24-B902-AA81-0DC7-424E2063CFCF}"/>
          </ac:spMkLst>
        </pc:spChg>
        <pc:spChg chg="add mod">
          <ac:chgData name="João Vitor Souza R." userId="a6c61357ee03d8b3" providerId="LiveId" clId="{A245605B-CC5B-4660-8531-0DD6793EF892}" dt="2024-06-02T19:39:41.650" v="1697" actId="1076"/>
          <ac:spMkLst>
            <pc:docMk/>
            <pc:sldMk cId="3296271252" sldId="270"/>
            <ac:spMk id="14" creationId="{9CA3D756-2142-5776-155A-0FF8BA6ECE0C}"/>
          </ac:spMkLst>
        </pc:spChg>
        <pc:spChg chg="add mod ord">
          <ac:chgData name="João Vitor Souza R." userId="a6c61357ee03d8b3" providerId="LiveId" clId="{A245605B-CC5B-4660-8531-0DD6793EF892}" dt="2024-06-02T19:39:41.650" v="1697" actId="1076"/>
          <ac:spMkLst>
            <pc:docMk/>
            <pc:sldMk cId="3296271252" sldId="270"/>
            <ac:spMk id="24" creationId="{669714E7-4410-C7BD-3A83-D9690BD479B6}"/>
          </ac:spMkLst>
        </pc:spChg>
        <pc:spChg chg="add mod">
          <ac:chgData name="João Vitor Souza R." userId="a6c61357ee03d8b3" providerId="LiveId" clId="{A245605B-CC5B-4660-8531-0DD6793EF892}" dt="2024-06-02T19:39:41.650" v="1697" actId="1076"/>
          <ac:spMkLst>
            <pc:docMk/>
            <pc:sldMk cId="3296271252" sldId="270"/>
            <ac:spMk id="25" creationId="{51552C4C-1248-08EE-C13D-55F2FB05920A}"/>
          </ac:spMkLst>
        </pc:spChg>
        <pc:spChg chg="add mod">
          <ac:chgData name="João Vitor Souza R." userId="a6c61357ee03d8b3" providerId="LiveId" clId="{A245605B-CC5B-4660-8531-0DD6793EF892}" dt="2024-06-02T19:39:41.650" v="1697" actId="1076"/>
          <ac:spMkLst>
            <pc:docMk/>
            <pc:sldMk cId="3296271252" sldId="270"/>
            <ac:spMk id="26" creationId="{11E8D681-1392-BBA1-852C-396B7F9B9F7F}"/>
          </ac:spMkLst>
        </pc:spChg>
        <pc:picChg chg="del">
          <ac:chgData name="João Vitor Souza R." userId="a6c61357ee03d8b3" providerId="LiveId" clId="{A245605B-CC5B-4660-8531-0DD6793EF892}" dt="2024-06-02T19:39:28.502" v="1696" actId="478"/>
          <ac:picMkLst>
            <pc:docMk/>
            <pc:sldMk cId="3296271252" sldId="270"/>
            <ac:picMk id="4" creationId="{63882ED2-7DE7-52A3-4A6D-C0FD41360D85}"/>
          </ac:picMkLst>
        </pc:picChg>
        <pc:picChg chg="del">
          <ac:chgData name="João Vitor Souza R." userId="a6c61357ee03d8b3" providerId="LiveId" clId="{A245605B-CC5B-4660-8531-0DD6793EF892}" dt="2024-06-02T18:20:35.759" v="1421" actId="478"/>
          <ac:picMkLst>
            <pc:docMk/>
            <pc:sldMk cId="3296271252" sldId="270"/>
            <ac:picMk id="7" creationId="{FF4BBED6-E6AA-0650-6D12-E563D9BD1FE8}"/>
          </ac:picMkLst>
        </pc:picChg>
        <pc:picChg chg="del">
          <ac:chgData name="João Vitor Souza R." userId="a6c61357ee03d8b3" providerId="LiveId" clId="{A245605B-CC5B-4660-8531-0DD6793EF892}" dt="2024-06-02T18:20:35.759" v="1421" actId="478"/>
          <ac:picMkLst>
            <pc:docMk/>
            <pc:sldMk cId="3296271252" sldId="270"/>
            <ac:picMk id="8" creationId="{288331A5-2A4F-0683-C7AE-5F8AED3F2991}"/>
          </ac:picMkLst>
        </pc:picChg>
        <pc:picChg chg="del">
          <ac:chgData name="João Vitor Souza R." userId="a6c61357ee03d8b3" providerId="LiveId" clId="{A245605B-CC5B-4660-8531-0DD6793EF892}" dt="2024-06-02T18:20:35.759" v="1421" actId="478"/>
          <ac:picMkLst>
            <pc:docMk/>
            <pc:sldMk cId="3296271252" sldId="270"/>
            <ac:picMk id="9" creationId="{80CC659F-07A6-9BFA-B504-A2C0D420D034}"/>
          </ac:picMkLst>
        </pc:picChg>
        <pc:picChg chg="add del mod">
          <ac:chgData name="João Vitor Souza R." userId="a6c61357ee03d8b3" providerId="LiveId" clId="{A245605B-CC5B-4660-8531-0DD6793EF892}" dt="2024-06-02T18:20:50.887" v="1425" actId="478"/>
          <ac:picMkLst>
            <pc:docMk/>
            <pc:sldMk cId="3296271252" sldId="270"/>
            <ac:picMk id="11" creationId="{05ADDD03-3284-7905-68EF-CF9C924272CF}"/>
          </ac:picMkLst>
        </pc:picChg>
        <pc:picChg chg="add del mod">
          <ac:chgData name="João Vitor Souza R." userId="a6c61357ee03d8b3" providerId="LiveId" clId="{A245605B-CC5B-4660-8531-0DD6793EF892}" dt="2024-06-02T18:20:51.477" v="1426" actId="478"/>
          <ac:picMkLst>
            <pc:docMk/>
            <pc:sldMk cId="3296271252" sldId="270"/>
            <ac:picMk id="12" creationId="{23E6CFFD-884B-44A8-641A-E131B5B1438F}"/>
          </ac:picMkLst>
        </pc:picChg>
        <pc:picChg chg="add del mod">
          <ac:chgData name="João Vitor Souza R." userId="a6c61357ee03d8b3" providerId="LiveId" clId="{A245605B-CC5B-4660-8531-0DD6793EF892}" dt="2024-06-02T18:20:52.054" v="1427" actId="478"/>
          <ac:picMkLst>
            <pc:docMk/>
            <pc:sldMk cId="3296271252" sldId="270"/>
            <ac:picMk id="13" creationId="{F391771B-147A-136B-AA7E-99409B6D083A}"/>
          </ac:picMkLst>
        </pc:picChg>
        <pc:picChg chg="add del mod">
          <ac:chgData name="João Vitor Souza R." userId="a6c61357ee03d8b3" providerId="LiveId" clId="{A245605B-CC5B-4660-8531-0DD6793EF892}" dt="2024-06-02T19:18:09.331" v="1522" actId="478"/>
          <ac:picMkLst>
            <pc:docMk/>
            <pc:sldMk cId="3296271252" sldId="270"/>
            <ac:picMk id="15" creationId="{DDBFBD22-AEF0-C486-BB08-6DB0F28056C3}"/>
          </ac:picMkLst>
        </pc:picChg>
        <pc:picChg chg="add del mod">
          <ac:chgData name="João Vitor Souza R." userId="a6c61357ee03d8b3" providerId="LiveId" clId="{A245605B-CC5B-4660-8531-0DD6793EF892}" dt="2024-06-02T19:17:27.560" v="1477" actId="478"/>
          <ac:picMkLst>
            <pc:docMk/>
            <pc:sldMk cId="3296271252" sldId="270"/>
            <ac:picMk id="16" creationId="{8FD41411-46A8-4B4B-D5E0-6260B8D176ED}"/>
          </ac:picMkLst>
        </pc:picChg>
        <pc:picChg chg="add del mod">
          <ac:chgData name="João Vitor Souza R." userId="a6c61357ee03d8b3" providerId="LiveId" clId="{A245605B-CC5B-4660-8531-0DD6793EF892}" dt="2024-06-02T19:18:09.996" v="1523" actId="478"/>
          <ac:picMkLst>
            <pc:docMk/>
            <pc:sldMk cId="3296271252" sldId="270"/>
            <ac:picMk id="17" creationId="{99C3172C-07F7-D46D-69FE-1C15D4426C01}"/>
          </ac:picMkLst>
        </pc:picChg>
        <pc:picChg chg="add mod">
          <ac:chgData name="João Vitor Souza R." userId="a6c61357ee03d8b3" providerId="LiveId" clId="{A245605B-CC5B-4660-8531-0DD6793EF892}" dt="2024-06-02T19:39:41.650" v="1697" actId="1076"/>
          <ac:picMkLst>
            <pc:docMk/>
            <pc:sldMk cId="3296271252" sldId="270"/>
            <ac:picMk id="19" creationId="{F0A42345-3ACD-1AC0-0124-0F132A528141}"/>
          </ac:picMkLst>
        </pc:picChg>
        <pc:picChg chg="add mod">
          <ac:chgData name="João Vitor Souza R." userId="a6c61357ee03d8b3" providerId="LiveId" clId="{A245605B-CC5B-4660-8531-0DD6793EF892}" dt="2024-06-02T19:39:41.650" v="1697" actId="1076"/>
          <ac:picMkLst>
            <pc:docMk/>
            <pc:sldMk cId="3296271252" sldId="270"/>
            <ac:picMk id="21" creationId="{E61011E7-13AD-F3A8-13DB-A948A9F1F416}"/>
          </ac:picMkLst>
        </pc:picChg>
        <pc:picChg chg="add del mod">
          <ac:chgData name="João Vitor Souza R." userId="a6c61357ee03d8b3" providerId="LiveId" clId="{A245605B-CC5B-4660-8531-0DD6793EF892}" dt="2024-06-02T19:32:15.281" v="1538" actId="478"/>
          <ac:picMkLst>
            <pc:docMk/>
            <pc:sldMk cId="3296271252" sldId="270"/>
            <ac:picMk id="23" creationId="{350212B7-934E-3594-0C6C-60B7401096B4}"/>
          </ac:picMkLst>
        </pc:picChg>
        <pc:picChg chg="add del mod">
          <ac:chgData name="João Vitor Souza R." userId="a6c61357ee03d8b3" providerId="LiveId" clId="{A245605B-CC5B-4660-8531-0DD6793EF892}" dt="2024-06-02T19:38:43.354" v="1687" actId="478"/>
          <ac:picMkLst>
            <pc:docMk/>
            <pc:sldMk cId="3296271252" sldId="270"/>
            <ac:picMk id="27" creationId="{0E00ECDE-62A0-80CA-1E4D-BE31754E1E5E}"/>
          </ac:picMkLst>
        </pc:picChg>
        <pc:picChg chg="add mod">
          <ac:chgData name="João Vitor Souza R." userId="a6c61357ee03d8b3" providerId="LiveId" clId="{A245605B-CC5B-4660-8531-0DD6793EF892}" dt="2024-06-02T19:39:22.548" v="1694"/>
          <ac:picMkLst>
            <pc:docMk/>
            <pc:sldMk cId="3296271252" sldId="270"/>
            <ac:picMk id="28" creationId="{17602746-CAEB-3126-90C5-6BF8BBC0731D}"/>
          </ac:picMkLst>
        </pc:picChg>
        <pc:picChg chg="add mod">
          <ac:chgData name="João Vitor Souza R." userId="a6c61357ee03d8b3" providerId="LiveId" clId="{A245605B-CC5B-4660-8531-0DD6793EF892}" dt="2024-06-02T19:39:26.538" v="1695"/>
          <ac:picMkLst>
            <pc:docMk/>
            <pc:sldMk cId="3296271252" sldId="270"/>
            <ac:picMk id="29" creationId="{F41B3787-40F7-FB2A-A1C3-4FCB095CD554}"/>
          </ac:picMkLst>
        </pc:picChg>
      </pc:sldChg>
      <pc:sldChg chg="modSp add del mod">
        <pc:chgData name="João Vitor Souza R." userId="a6c61357ee03d8b3" providerId="LiveId" clId="{A245605B-CC5B-4660-8531-0DD6793EF892}" dt="2024-06-03T01:49:22.333" v="2026" actId="47"/>
        <pc:sldMkLst>
          <pc:docMk/>
          <pc:sldMk cId="443552782" sldId="271"/>
        </pc:sldMkLst>
        <pc:spChg chg="mod">
          <ac:chgData name="João Vitor Souza R." userId="a6c61357ee03d8b3" providerId="LiveId" clId="{A245605B-CC5B-4660-8531-0DD6793EF892}" dt="2024-06-02T19:03:22.721" v="1474" actId="20577"/>
          <ac:spMkLst>
            <pc:docMk/>
            <pc:sldMk cId="443552782" sldId="271"/>
            <ac:spMk id="4" creationId="{D09FC32D-630A-431F-9412-243746BA2C49}"/>
          </ac:spMkLst>
        </pc:spChg>
      </pc:sldChg>
      <pc:sldChg chg="addSp delSp modSp add mod ord">
        <pc:chgData name="João Vitor Souza R." userId="a6c61357ee03d8b3" providerId="LiveId" clId="{A245605B-CC5B-4660-8531-0DD6793EF892}" dt="2024-06-04T02:03:11.655" v="3734" actId="29295"/>
        <pc:sldMkLst>
          <pc:docMk/>
          <pc:sldMk cId="2878836236" sldId="272"/>
        </pc:sldMkLst>
        <pc:spChg chg="mod">
          <ac:chgData name="João Vitor Souza R." userId="a6c61357ee03d8b3" providerId="LiveId" clId="{A245605B-CC5B-4660-8531-0DD6793EF892}" dt="2024-06-02T19:40:31.707" v="1723" actId="1076"/>
          <ac:spMkLst>
            <pc:docMk/>
            <pc:sldMk cId="2878836236" sldId="272"/>
            <ac:spMk id="2" creationId="{FB237343-03E7-3850-4E31-ECDC474B6E7E}"/>
          </ac:spMkLst>
        </pc:spChg>
        <pc:spChg chg="mod">
          <ac:chgData name="João Vitor Souza R." userId="a6c61357ee03d8b3" providerId="LiveId" clId="{A245605B-CC5B-4660-8531-0DD6793EF892}" dt="2024-06-02T19:40:27.475" v="1722" actId="1076"/>
          <ac:spMkLst>
            <pc:docMk/>
            <pc:sldMk cId="2878836236" sldId="272"/>
            <ac:spMk id="3" creationId="{ADDFD81F-4E70-CD61-F1C1-F17D7E41B172}"/>
          </ac:spMkLst>
        </pc:spChg>
        <pc:spChg chg="del">
          <ac:chgData name="João Vitor Souza R." userId="a6c61357ee03d8b3" providerId="LiveId" clId="{A245605B-CC5B-4660-8531-0DD6793EF892}" dt="2024-06-02T19:40:06.487" v="1703" actId="478"/>
          <ac:spMkLst>
            <pc:docMk/>
            <pc:sldMk cId="2878836236" sldId="272"/>
            <ac:spMk id="4" creationId="{D09FC32D-630A-431F-9412-243746BA2C49}"/>
          </ac:spMkLst>
        </pc:spChg>
        <pc:spChg chg="del">
          <ac:chgData name="João Vitor Souza R." userId="a6c61357ee03d8b3" providerId="LiveId" clId="{A245605B-CC5B-4660-8531-0DD6793EF892}" dt="2024-06-02T19:40:07.792" v="1704" actId="478"/>
          <ac:spMkLst>
            <pc:docMk/>
            <pc:sldMk cId="2878836236" sldId="272"/>
            <ac:spMk id="5" creationId="{F8DAA012-78EC-BD20-C6FB-F8B5216E5F89}"/>
          </ac:spMkLst>
        </pc:spChg>
        <pc:spChg chg="add mod">
          <ac:chgData name="João Vitor Souza R." userId="a6c61357ee03d8b3" providerId="LiveId" clId="{A245605B-CC5B-4660-8531-0DD6793EF892}" dt="2024-06-03T00:03:08.040" v="1864" actId="20577"/>
          <ac:spMkLst>
            <pc:docMk/>
            <pc:sldMk cId="2878836236" sldId="272"/>
            <ac:spMk id="9" creationId="{5815E25A-52F0-6766-B3B3-3670989C6D28}"/>
          </ac:spMkLst>
        </pc:spChg>
        <pc:picChg chg="add mod modCrop">
          <ac:chgData name="João Vitor Souza R." userId="a6c61357ee03d8b3" providerId="LiveId" clId="{A245605B-CC5B-4660-8531-0DD6793EF892}" dt="2024-06-04T02:03:11.655" v="3734" actId="29295"/>
          <ac:picMkLst>
            <pc:docMk/>
            <pc:sldMk cId="2878836236" sldId="272"/>
            <ac:picMk id="5" creationId="{668DD5D7-E091-E347-0E4F-99112A3FB041}"/>
          </ac:picMkLst>
        </pc:picChg>
        <pc:picChg chg="add del mod modCrop">
          <ac:chgData name="João Vitor Souza R." userId="a6c61357ee03d8b3" providerId="LiveId" clId="{A245605B-CC5B-4660-8531-0DD6793EF892}" dt="2024-06-03T21:55:56.566" v="2147" actId="478"/>
          <ac:picMkLst>
            <pc:docMk/>
            <pc:sldMk cId="2878836236" sldId="272"/>
            <ac:picMk id="5" creationId="{99A97DAB-6051-F917-C252-1B07D286268A}"/>
          </ac:picMkLst>
        </pc:picChg>
        <pc:picChg chg="add del mod modCrop">
          <ac:chgData name="João Vitor Souza R." userId="a6c61357ee03d8b3" providerId="LiveId" clId="{A245605B-CC5B-4660-8531-0DD6793EF892}" dt="2024-06-04T02:02:57.011" v="3730" actId="478"/>
          <ac:picMkLst>
            <pc:docMk/>
            <pc:sldMk cId="2878836236" sldId="272"/>
            <ac:picMk id="6" creationId="{C9F8F4FB-6078-37E2-F140-E8D90D6B0739}"/>
          </ac:picMkLst>
        </pc:picChg>
        <pc:picChg chg="add del mod ord modCrop">
          <ac:chgData name="João Vitor Souza R." userId="a6c61357ee03d8b3" providerId="LiveId" clId="{A245605B-CC5B-4660-8531-0DD6793EF892}" dt="2024-06-03T00:11:15.662" v="1887" actId="478"/>
          <ac:picMkLst>
            <pc:docMk/>
            <pc:sldMk cId="2878836236" sldId="272"/>
            <ac:picMk id="8" creationId="{2FCEDBC1-B939-4114-6FC9-C9AF1A9F856C}"/>
          </ac:picMkLst>
        </pc:picChg>
        <pc:picChg chg="add del">
          <ac:chgData name="João Vitor Souza R." userId="a6c61357ee03d8b3" providerId="LiveId" clId="{A245605B-CC5B-4660-8531-0DD6793EF892}" dt="2024-06-03T00:10:34.272" v="1879" actId="22"/>
          <ac:picMkLst>
            <pc:docMk/>
            <pc:sldMk cId="2878836236" sldId="272"/>
            <ac:picMk id="11" creationId="{3A89FDCC-8697-745A-31AC-CC40BB9D747A}"/>
          </ac:picMkLst>
        </pc:picChg>
        <pc:picChg chg="add del mod modCrop">
          <ac:chgData name="João Vitor Souza R." userId="a6c61357ee03d8b3" providerId="LiveId" clId="{A245605B-CC5B-4660-8531-0DD6793EF892}" dt="2024-06-03T01:50:35.038" v="2040" actId="478"/>
          <ac:picMkLst>
            <pc:docMk/>
            <pc:sldMk cId="2878836236" sldId="272"/>
            <ac:picMk id="13" creationId="{DD094F44-BE54-7E8D-A55C-A3EA15641783}"/>
          </ac:picMkLst>
        </pc:picChg>
      </pc:sldChg>
      <pc:sldChg chg="addSp delSp modSp add mod">
        <pc:chgData name="João Vitor Souza R." userId="a6c61357ee03d8b3" providerId="LiveId" clId="{A245605B-CC5B-4660-8531-0DD6793EF892}" dt="2024-06-04T02:01:20.171" v="3690" actId="14100"/>
        <pc:sldMkLst>
          <pc:docMk/>
          <pc:sldMk cId="2180586914" sldId="273"/>
        </pc:sldMkLst>
        <pc:spChg chg="add del mod">
          <ac:chgData name="João Vitor Souza R." userId="a6c61357ee03d8b3" providerId="LiveId" clId="{A245605B-CC5B-4660-8531-0DD6793EF892}" dt="2024-06-03T00:19:53.664" v="1990" actId="478"/>
          <ac:spMkLst>
            <pc:docMk/>
            <pc:sldMk cId="2180586914" sldId="273"/>
            <ac:spMk id="2" creationId="{4EADB6F4-19AB-5B66-F06D-1086438F08A9}"/>
          </ac:spMkLst>
        </pc:spChg>
        <pc:spChg chg="del">
          <ac:chgData name="João Vitor Souza R." userId="a6c61357ee03d8b3" providerId="LiveId" clId="{A245605B-CC5B-4660-8531-0DD6793EF892}" dt="2024-06-03T00:03:16.982" v="1866" actId="478"/>
          <ac:spMkLst>
            <pc:docMk/>
            <pc:sldMk cId="2180586914" sldId="273"/>
            <ac:spMk id="2" creationId="{FB237343-03E7-3850-4E31-ECDC474B6E7E}"/>
          </ac:spMkLst>
        </pc:spChg>
        <pc:spChg chg="del">
          <ac:chgData name="João Vitor Souza R." userId="a6c61357ee03d8b3" providerId="LiveId" clId="{A245605B-CC5B-4660-8531-0DD6793EF892}" dt="2024-06-03T00:03:17.751" v="1867" actId="478"/>
          <ac:spMkLst>
            <pc:docMk/>
            <pc:sldMk cId="2180586914" sldId="273"/>
            <ac:spMk id="3" creationId="{ADDFD81F-4E70-CD61-F1C1-F17D7E41B172}"/>
          </ac:spMkLst>
        </pc:spChg>
        <pc:spChg chg="add del mod">
          <ac:chgData name="João Vitor Souza R." userId="a6c61357ee03d8b3" providerId="LiveId" clId="{A245605B-CC5B-4660-8531-0DD6793EF892}" dt="2024-06-03T01:52:24.760" v="2106" actId="478"/>
          <ac:spMkLst>
            <pc:docMk/>
            <pc:sldMk cId="2180586914" sldId="273"/>
            <ac:spMk id="4" creationId="{CBAEB762-4C64-0C59-DCF1-EE016E132167}"/>
          </ac:spMkLst>
        </pc:spChg>
        <pc:spChg chg="del">
          <ac:chgData name="João Vitor Souza R." userId="a6c61357ee03d8b3" providerId="LiveId" clId="{A245605B-CC5B-4660-8531-0DD6793EF892}" dt="2024-06-03T00:03:21.572" v="1869" actId="478"/>
          <ac:spMkLst>
            <pc:docMk/>
            <pc:sldMk cId="2180586914" sldId="273"/>
            <ac:spMk id="9" creationId="{5815E25A-52F0-6766-B3B3-3670989C6D28}"/>
          </ac:spMkLst>
        </pc:spChg>
        <pc:picChg chg="add mod">
          <ac:chgData name="João Vitor Souza R." userId="a6c61357ee03d8b3" providerId="LiveId" clId="{A245605B-CC5B-4660-8531-0DD6793EF892}" dt="2024-06-04T02:01:20.171" v="3690" actId="14100"/>
          <ac:picMkLst>
            <pc:docMk/>
            <pc:sldMk cId="2180586914" sldId="273"/>
            <ac:picMk id="2" creationId="{5BC89A4C-6F65-086B-A9DB-7F1ABF8DDA6E}"/>
          </ac:picMkLst>
        </pc:picChg>
        <pc:picChg chg="add del mod">
          <ac:chgData name="João Vitor Souza R." userId="a6c61357ee03d8b3" providerId="LiveId" clId="{A245605B-CC5B-4660-8531-0DD6793EF892}" dt="2024-06-03T21:54:36.121" v="2115" actId="478"/>
          <ac:picMkLst>
            <pc:docMk/>
            <pc:sldMk cId="2180586914" sldId="273"/>
            <ac:picMk id="3" creationId="{77C0704A-5908-BD9C-EC70-4B4C46EDABD9}"/>
          </ac:picMkLst>
        </pc:picChg>
        <pc:picChg chg="add del mod ord modCrop">
          <ac:chgData name="João Vitor Souza R." userId="a6c61357ee03d8b3" providerId="LiveId" clId="{A245605B-CC5B-4660-8531-0DD6793EF892}" dt="2024-06-03T01:49:28.879" v="2028" actId="478"/>
          <ac:picMkLst>
            <pc:docMk/>
            <pc:sldMk cId="2180586914" sldId="273"/>
            <ac:picMk id="5" creationId="{7161B237-369D-1461-28D2-A4BB563E7E4C}"/>
          </ac:picMkLst>
        </pc:picChg>
        <pc:picChg chg="del">
          <ac:chgData name="João Vitor Souza R." userId="a6c61357ee03d8b3" providerId="LiveId" clId="{A245605B-CC5B-4660-8531-0DD6793EF892}" dt="2024-06-03T00:03:19.730" v="1868" actId="478"/>
          <ac:picMkLst>
            <pc:docMk/>
            <pc:sldMk cId="2180586914" sldId="273"/>
            <ac:picMk id="7" creationId="{24D91F2B-4000-AF1F-1B1F-813F80E3331C}"/>
          </ac:picMkLst>
        </pc:picChg>
        <pc:picChg chg="add del mod">
          <ac:chgData name="João Vitor Souza R." userId="a6c61357ee03d8b3" providerId="LiveId" clId="{A245605B-CC5B-4660-8531-0DD6793EF892}" dt="2024-06-04T02:01:11.899" v="3688" actId="478"/>
          <ac:picMkLst>
            <pc:docMk/>
            <pc:sldMk cId="2180586914" sldId="273"/>
            <ac:picMk id="7" creationId="{BD6E0CE8-BE4A-28BC-EDE3-A934E09EA01F}"/>
          </ac:picMkLst>
        </pc:picChg>
        <pc:picChg chg="del mod">
          <ac:chgData name="João Vitor Souza R." userId="a6c61357ee03d8b3" providerId="LiveId" clId="{A245605B-CC5B-4660-8531-0DD6793EF892}" dt="2024-06-03T00:08:39.654" v="1877" actId="478"/>
          <ac:picMkLst>
            <pc:docMk/>
            <pc:sldMk cId="2180586914" sldId="273"/>
            <ac:picMk id="8" creationId="{2FCEDBC1-B939-4114-6FC9-C9AF1A9F856C}"/>
          </ac:picMkLst>
        </pc:picChg>
      </pc:sldChg>
      <pc:sldChg chg="addSp delSp modSp add mod">
        <pc:chgData name="João Vitor Souza R." userId="a6c61357ee03d8b3" providerId="LiveId" clId="{A245605B-CC5B-4660-8531-0DD6793EF892}" dt="2024-06-04T02:02:37.835" v="3726" actId="1038"/>
        <pc:sldMkLst>
          <pc:docMk/>
          <pc:sldMk cId="1008654877" sldId="274"/>
        </pc:sldMkLst>
        <pc:picChg chg="add del mod">
          <ac:chgData name="João Vitor Souza R." userId="a6c61357ee03d8b3" providerId="LiveId" clId="{A245605B-CC5B-4660-8531-0DD6793EF892}" dt="2024-06-04T02:02:11.056" v="3702" actId="478"/>
          <ac:picMkLst>
            <pc:docMk/>
            <pc:sldMk cId="1008654877" sldId="274"/>
            <ac:picMk id="2" creationId="{F77E0C56-8A28-C0AE-DBD0-5F544A03603F}"/>
          </ac:picMkLst>
        </pc:picChg>
        <pc:picChg chg="del mod">
          <ac:chgData name="João Vitor Souza R." userId="a6c61357ee03d8b3" providerId="LiveId" clId="{A245605B-CC5B-4660-8531-0DD6793EF892}" dt="2024-06-03T21:55:23.639" v="2130" actId="478"/>
          <ac:picMkLst>
            <pc:docMk/>
            <pc:sldMk cId="1008654877" sldId="274"/>
            <ac:picMk id="3" creationId="{77C0704A-5908-BD9C-EC70-4B4C46EDABD9}"/>
          </ac:picMkLst>
        </pc:picChg>
        <pc:picChg chg="add mod">
          <ac:chgData name="João Vitor Souza R." userId="a6c61357ee03d8b3" providerId="LiveId" clId="{A245605B-CC5B-4660-8531-0DD6793EF892}" dt="2024-06-04T02:02:37.835" v="3726" actId="1038"/>
          <ac:picMkLst>
            <pc:docMk/>
            <pc:sldMk cId="1008654877" sldId="274"/>
            <ac:picMk id="3" creationId="{964F49C4-3B0D-8B5C-5AF9-381900790CAF}"/>
          </ac:picMkLst>
        </pc:picChg>
      </pc:sldChg>
      <pc:sldChg chg="modSp add del mod">
        <pc:chgData name="João Vitor Souza R." userId="a6c61357ee03d8b3" providerId="LiveId" clId="{A245605B-CC5B-4660-8531-0DD6793EF892}" dt="2024-06-03T00:19:47.670" v="1988" actId="47"/>
        <pc:sldMkLst>
          <pc:docMk/>
          <pc:sldMk cId="3697984518" sldId="274"/>
        </pc:sldMkLst>
        <pc:picChg chg="mod">
          <ac:chgData name="João Vitor Souza R." userId="a6c61357ee03d8b3" providerId="LiveId" clId="{A245605B-CC5B-4660-8531-0DD6793EF892}" dt="2024-06-03T00:19:23.862" v="1986" actId="1076"/>
          <ac:picMkLst>
            <pc:docMk/>
            <pc:sldMk cId="3697984518" sldId="274"/>
            <ac:picMk id="5" creationId="{7161B237-369D-1461-28D2-A4BB563E7E4C}"/>
          </ac:picMkLst>
        </pc:picChg>
      </pc:sldChg>
      <pc:sldChg chg="addSp delSp modSp add mod modTransition modAnim">
        <pc:chgData name="João Vitor Souza R." userId="a6c61357ee03d8b3" providerId="LiveId" clId="{A245605B-CC5B-4660-8531-0DD6793EF892}" dt="2024-06-04T02:03:52.447" v="3742" actId="29295"/>
        <pc:sldMkLst>
          <pc:docMk/>
          <pc:sldMk cId="379264506" sldId="275"/>
        </pc:sldMkLst>
        <pc:spChg chg="mod">
          <ac:chgData name="João Vitor Souza R." userId="a6c61357ee03d8b3" providerId="LiveId" clId="{A245605B-CC5B-4660-8531-0DD6793EF892}" dt="2024-06-04T02:03:45.780" v="3741" actId="208"/>
          <ac:spMkLst>
            <pc:docMk/>
            <pc:sldMk cId="379264506" sldId="275"/>
            <ac:spMk id="4" creationId="{CBAEB762-4C64-0C59-DCF1-EE016E132167}"/>
          </ac:spMkLst>
        </pc:spChg>
        <pc:picChg chg="add del mod ord">
          <ac:chgData name="João Vitor Souza R." userId="a6c61357ee03d8b3" providerId="LiveId" clId="{A245605B-CC5B-4660-8531-0DD6793EF892}" dt="2024-06-04T02:01:26.138" v="3691" actId="478"/>
          <ac:picMkLst>
            <pc:docMk/>
            <pc:sldMk cId="379264506" sldId="275"/>
            <ac:picMk id="2" creationId="{387C836C-75D8-E5B7-4DD5-BBA5BEF36820}"/>
          </ac:picMkLst>
        </pc:picChg>
        <pc:picChg chg="add mod ord">
          <ac:chgData name="João Vitor Souza R." userId="a6c61357ee03d8b3" providerId="LiveId" clId="{A245605B-CC5B-4660-8531-0DD6793EF892}" dt="2024-06-04T02:03:52.447" v="3742" actId="29295"/>
          <ac:picMkLst>
            <pc:docMk/>
            <pc:sldMk cId="379264506" sldId="275"/>
            <ac:picMk id="3" creationId="{05B1ADB5-4243-0103-CD1D-69445EE2076F}"/>
          </ac:picMkLst>
        </pc:picChg>
        <pc:picChg chg="del">
          <ac:chgData name="João Vitor Souza R." userId="a6c61357ee03d8b3" providerId="LiveId" clId="{A245605B-CC5B-4660-8531-0DD6793EF892}" dt="2024-06-03T21:55:12.976" v="2127" actId="478"/>
          <ac:picMkLst>
            <pc:docMk/>
            <pc:sldMk cId="379264506" sldId="275"/>
            <ac:picMk id="3" creationId="{77C0704A-5908-BD9C-EC70-4B4C46EDABD9}"/>
          </ac:picMkLst>
        </pc:picChg>
      </pc:sldChg>
      <pc:sldChg chg="add del modTransition modAnim">
        <pc:chgData name="João Vitor Souza R." userId="a6c61357ee03d8b3" providerId="LiveId" clId="{A245605B-CC5B-4660-8531-0DD6793EF892}" dt="2024-06-03T01:49:14.110" v="2022" actId="47"/>
        <pc:sldMkLst>
          <pc:docMk/>
          <pc:sldMk cId="1951703809" sldId="275"/>
        </pc:sldMkLst>
      </pc:sldChg>
      <pc:sldChg chg="modSp add del mod">
        <pc:chgData name="João Vitor Souza R." userId="a6c61357ee03d8b3" providerId="LiveId" clId="{A245605B-CC5B-4660-8531-0DD6793EF892}" dt="2024-06-03T01:49:15.029" v="2023" actId="47"/>
        <pc:sldMkLst>
          <pc:docMk/>
          <pc:sldMk cId="604867079" sldId="276"/>
        </pc:sldMkLst>
        <pc:spChg chg="mod">
          <ac:chgData name="João Vitor Souza R." userId="a6c61357ee03d8b3" providerId="LiveId" clId="{A245605B-CC5B-4660-8531-0DD6793EF892}" dt="2024-06-03T00:20:12.364" v="1994" actId="1076"/>
          <ac:spMkLst>
            <pc:docMk/>
            <pc:sldMk cId="604867079" sldId="276"/>
            <ac:spMk id="2" creationId="{4EADB6F4-19AB-5B66-F06D-1086438F08A9}"/>
          </ac:spMkLst>
        </pc:spChg>
        <pc:picChg chg="mod">
          <ac:chgData name="João Vitor Souza R." userId="a6c61357ee03d8b3" providerId="LiveId" clId="{A245605B-CC5B-4660-8531-0DD6793EF892}" dt="2024-06-03T00:20:05.056" v="1993" actId="1076"/>
          <ac:picMkLst>
            <pc:docMk/>
            <pc:sldMk cId="604867079" sldId="276"/>
            <ac:picMk id="5" creationId="{7161B237-369D-1461-28D2-A4BB563E7E4C}"/>
          </ac:picMkLst>
        </pc:picChg>
      </pc:sldChg>
      <pc:sldChg chg="addSp delSp modSp add mod ord modAnim">
        <pc:chgData name="João Vitor Souza R." userId="a6c61357ee03d8b3" providerId="LiveId" clId="{A245605B-CC5B-4660-8531-0DD6793EF892}" dt="2024-06-04T01:27:12.713" v="2233" actId="1035"/>
        <pc:sldMkLst>
          <pc:docMk/>
          <pc:sldMk cId="3640255705" sldId="276"/>
        </pc:sldMkLst>
        <pc:spChg chg="mod">
          <ac:chgData name="João Vitor Souza R." userId="a6c61357ee03d8b3" providerId="LiveId" clId="{A245605B-CC5B-4660-8531-0DD6793EF892}" dt="2024-06-04T01:25:32.524" v="2184" actId="1076"/>
          <ac:spMkLst>
            <pc:docMk/>
            <pc:sldMk cId="3640255705" sldId="276"/>
            <ac:spMk id="2" creationId="{FB237343-03E7-3850-4E31-ECDC474B6E7E}"/>
          </ac:spMkLst>
        </pc:spChg>
        <pc:spChg chg="mod">
          <ac:chgData name="João Vitor Souza R." userId="a6c61357ee03d8b3" providerId="LiveId" clId="{A245605B-CC5B-4660-8531-0DD6793EF892}" dt="2024-06-04T01:25:29.717" v="2183" actId="1076"/>
          <ac:spMkLst>
            <pc:docMk/>
            <pc:sldMk cId="3640255705" sldId="276"/>
            <ac:spMk id="3" creationId="{ADDFD81F-4E70-CD61-F1C1-F17D7E41B172}"/>
          </ac:spMkLst>
        </pc:spChg>
        <pc:spChg chg="del mod">
          <ac:chgData name="João Vitor Souza R." userId="a6c61357ee03d8b3" providerId="LiveId" clId="{A245605B-CC5B-4660-8531-0DD6793EF892}" dt="2024-06-04T01:25:42.039" v="2192" actId="478"/>
          <ac:spMkLst>
            <pc:docMk/>
            <pc:sldMk cId="3640255705" sldId="276"/>
            <ac:spMk id="5" creationId="{13603287-6F5B-C40E-BF5A-0E65561A3EFE}"/>
          </ac:spMkLst>
        </pc:spChg>
        <pc:spChg chg="del">
          <ac:chgData name="João Vitor Souza R." userId="a6c61357ee03d8b3" providerId="LiveId" clId="{A245605B-CC5B-4660-8531-0DD6793EF892}" dt="2024-06-04T01:25:38.141" v="2190" actId="478"/>
          <ac:spMkLst>
            <pc:docMk/>
            <pc:sldMk cId="3640255705" sldId="276"/>
            <ac:spMk id="14" creationId="{9CA3D756-2142-5776-155A-0FF8BA6ECE0C}"/>
          </ac:spMkLst>
        </pc:spChg>
        <pc:spChg chg="del">
          <ac:chgData name="João Vitor Souza R." userId="a6c61357ee03d8b3" providerId="LiveId" clId="{A245605B-CC5B-4660-8531-0DD6793EF892}" dt="2024-06-04T01:25:36.762" v="2189" actId="478"/>
          <ac:spMkLst>
            <pc:docMk/>
            <pc:sldMk cId="3640255705" sldId="276"/>
            <ac:spMk id="24" creationId="{669714E7-4410-C7BD-3A83-D9690BD479B6}"/>
          </ac:spMkLst>
        </pc:spChg>
        <pc:spChg chg="del">
          <ac:chgData name="João Vitor Souza R." userId="a6c61357ee03d8b3" providerId="LiveId" clId="{A245605B-CC5B-4660-8531-0DD6793EF892}" dt="2024-06-04T01:25:34.710" v="2186" actId="478"/>
          <ac:spMkLst>
            <pc:docMk/>
            <pc:sldMk cId="3640255705" sldId="276"/>
            <ac:spMk id="25" creationId="{51552C4C-1248-08EE-C13D-55F2FB05920A}"/>
          </ac:spMkLst>
        </pc:spChg>
        <pc:spChg chg="del">
          <ac:chgData name="João Vitor Souza R." userId="a6c61357ee03d8b3" providerId="LiveId" clId="{A245605B-CC5B-4660-8531-0DD6793EF892}" dt="2024-06-04T01:25:35.978" v="2188" actId="478"/>
          <ac:spMkLst>
            <pc:docMk/>
            <pc:sldMk cId="3640255705" sldId="276"/>
            <ac:spMk id="26" creationId="{11E8D681-1392-BBA1-852C-396B7F9B9F7F}"/>
          </ac:spMkLst>
        </pc:spChg>
        <pc:picChg chg="add mod modCrop">
          <ac:chgData name="João Vitor Souza R." userId="a6c61357ee03d8b3" providerId="LiveId" clId="{A245605B-CC5B-4660-8531-0DD6793EF892}" dt="2024-06-04T01:27:12.713" v="2233" actId="1035"/>
          <ac:picMkLst>
            <pc:docMk/>
            <pc:sldMk cId="3640255705" sldId="276"/>
            <ac:picMk id="4" creationId="{1BB2284F-226D-136F-EA32-50398D16370D}"/>
          </ac:picMkLst>
        </pc:picChg>
        <pc:picChg chg="del">
          <ac:chgData name="João Vitor Souza R." userId="a6c61357ee03d8b3" providerId="LiveId" clId="{A245605B-CC5B-4660-8531-0DD6793EF892}" dt="2024-06-04T01:25:34.007" v="2185" actId="478"/>
          <ac:picMkLst>
            <pc:docMk/>
            <pc:sldMk cId="3640255705" sldId="276"/>
            <ac:picMk id="19" creationId="{F0A42345-3ACD-1AC0-0124-0F132A528141}"/>
          </ac:picMkLst>
        </pc:picChg>
        <pc:picChg chg="del">
          <ac:chgData name="João Vitor Souza R." userId="a6c61357ee03d8b3" providerId="LiveId" clId="{A245605B-CC5B-4660-8531-0DD6793EF892}" dt="2024-06-04T01:25:35.315" v="2187" actId="478"/>
          <ac:picMkLst>
            <pc:docMk/>
            <pc:sldMk cId="3640255705" sldId="276"/>
            <ac:picMk id="21" creationId="{E61011E7-13AD-F3A8-13DB-A948A9F1F416}"/>
          </ac:picMkLst>
        </pc:picChg>
      </pc:sldChg>
      <pc:sldChg chg="addSp modSp add mod modAnim">
        <pc:chgData name="João Vitor Souza R." userId="a6c61357ee03d8b3" providerId="LiveId" clId="{A245605B-CC5B-4660-8531-0DD6793EF892}" dt="2024-06-04T01:34:14.992" v="2913"/>
        <pc:sldMkLst>
          <pc:docMk/>
          <pc:sldMk cId="1291348805" sldId="277"/>
        </pc:sldMkLst>
        <pc:spChg chg="add mod">
          <ac:chgData name="João Vitor Souza R." userId="a6c61357ee03d8b3" providerId="LiveId" clId="{A245605B-CC5B-4660-8531-0DD6793EF892}" dt="2024-06-04T01:29:40.314" v="2408" actId="1035"/>
          <ac:spMkLst>
            <pc:docMk/>
            <pc:sldMk cId="1291348805" sldId="277"/>
            <ac:spMk id="9" creationId="{A11A454C-1917-A96D-E724-8295285C6D13}"/>
          </ac:spMkLst>
        </pc:spChg>
        <pc:spChg chg="add mod">
          <ac:chgData name="João Vitor Souza R." userId="a6c61357ee03d8b3" providerId="LiveId" clId="{A245605B-CC5B-4660-8531-0DD6793EF892}" dt="2024-06-04T01:29:40.314" v="2408" actId="1035"/>
          <ac:spMkLst>
            <pc:docMk/>
            <pc:sldMk cId="1291348805" sldId="277"/>
            <ac:spMk id="10" creationId="{6F5B40F5-EF70-68BC-1EF6-2D9CD8708AAD}"/>
          </ac:spMkLst>
        </pc:spChg>
        <pc:spChg chg="add mod">
          <ac:chgData name="João Vitor Souza R." userId="a6c61357ee03d8b3" providerId="LiveId" clId="{A245605B-CC5B-4660-8531-0DD6793EF892}" dt="2024-06-04T01:29:09.234" v="2385"/>
          <ac:spMkLst>
            <pc:docMk/>
            <pc:sldMk cId="1291348805" sldId="277"/>
            <ac:spMk id="12" creationId="{4A38EEB7-6D34-ED12-A463-4D26AF2AF44C}"/>
          </ac:spMkLst>
        </pc:spChg>
        <pc:picChg chg="mod">
          <ac:chgData name="João Vitor Souza R." userId="a6c61357ee03d8b3" providerId="LiveId" clId="{A245605B-CC5B-4660-8531-0DD6793EF892}" dt="2024-06-04T01:27:22.607" v="2237" actId="1076"/>
          <ac:picMkLst>
            <pc:docMk/>
            <pc:sldMk cId="1291348805" sldId="277"/>
            <ac:picMk id="4" creationId="{1BB2284F-226D-136F-EA32-50398D16370D}"/>
          </ac:picMkLst>
        </pc:picChg>
        <pc:cxnChg chg="add mod">
          <ac:chgData name="João Vitor Souza R." userId="a6c61357ee03d8b3" providerId="LiveId" clId="{A245605B-CC5B-4660-8531-0DD6793EF892}" dt="2024-06-04T01:29:40.314" v="2408" actId="1035"/>
          <ac:cxnSpMkLst>
            <pc:docMk/>
            <pc:sldMk cId="1291348805" sldId="277"/>
            <ac:cxnSpMk id="6" creationId="{0D7BCB10-9F35-7578-3D36-2F094A271DDD}"/>
          </ac:cxnSpMkLst>
        </pc:cxnChg>
        <pc:cxnChg chg="add mod">
          <ac:chgData name="João Vitor Souza R." userId="a6c61357ee03d8b3" providerId="LiveId" clId="{A245605B-CC5B-4660-8531-0DD6793EF892}" dt="2024-06-04T01:29:40.314" v="2408" actId="1035"/>
          <ac:cxnSpMkLst>
            <pc:docMk/>
            <pc:sldMk cId="1291348805" sldId="277"/>
            <ac:cxnSpMk id="13" creationId="{0FBF8DE5-DBBB-53CA-7AF4-B4F4DEDB0B04}"/>
          </ac:cxnSpMkLst>
        </pc:cxnChg>
        <pc:cxnChg chg="add mod">
          <ac:chgData name="João Vitor Souza R." userId="a6c61357ee03d8b3" providerId="LiveId" clId="{A245605B-CC5B-4660-8531-0DD6793EF892}" dt="2024-06-04T01:29:40.314" v="2408" actId="1035"/>
          <ac:cxnSpMkLst>
            <pc:docMk/>
            <pc:sldMk cId="1291348805" sldId="277"/>
            <ac:cxnSpMk id="15" creationId="{2999B76E-E896-C07F-F7BF-4A35196DCFB5}"/>
          </ac:cxnSpMkLst>
        </pc:cxnChg>
      </pc:sldChg>
      <pc:sldChg chg="addSp delSp modSp add mod delAnim">
        <pc:chgData name="João Vitor Souza R." userId="a6c61357ee03d8b3" providerId="LiveId" clId="{A245605B-CC5B-4660-8531-0DD6793EF892}" dt="2024-06-04T01:34:59.140" v="2955" actId="1037"/>
        <pc:sldMkLst>
          <pc:docMk/>
          <pc:sldMk cId="3221520900" sldId="278"/>
        </pc:sldMkLst>
        <pc:spChg chg="add mod">
          <ac:chgData name="João Vitor Souza R." userId="a6c61357ee03d8b3" providerId="LiveId" clId="{A245605B-CC5B-4660-8531-0DD6793EF892}" dt="2024-06-04T01:34:59.140" v="2955" actId="1037"/>
          <ac:spMkLst>
            <pc:docMk/>
            <pc:sldMk cId="3221520900" sldId="278"/>
            <ac:spMk id="5" creationId="{A15D6755-000C-FA91-A29C-5282E321A62F}"/>
          </ac:spMkLst>
        </pc:spChg>
        <pc:spChg chg="del">
          <ac:chgData name="João Vitor Souza R." userId="a6c61357ee03d8b3" providerId="LiveId" clId="{A245605B-CC5B-4660-8531-0DD6793EF892}" dt="2024-06-04T01:29:58.998" v="2416" actId="478"/>
          <ac:spMkLst>
            <pc:docMk/>
            <pc:sldMk cId="3221520900" sldId="278"/>
            <ac:spMk id="9" creationId="{A11A454C-1917-A96D-E724-8295285C6D13}"/>
          </ac:spMkLst>
        </pc:spChg>
        <pc:spChg chg="mod">
          <ac:chgData name="João Vitor Souza R." userId="a6c61357ee03d8b3" providerId="LiveId" clId="{A245605B-CC5B-4660-8531-0DD6793EF892}" dt="2024-06-04T01:34:38.460" v="2928" actId="1036"/>
          <ac:spMkLst>
            <pc:docMk/>
            <pc:sldMk cId="3221520900" sldId="278"/>
            <ac:spMk id="10" creationId="{6F5B40F5-EF70-68BC-1EF6-2D9CD8708AAD}"/>
          </ac:spMkLst>
        </pc:spChg>
        <pc:picChg chg="del">
          <ac:chgData name="João Vitor Souza R." userId="a6c61357ee03d8b3" providerId="LiveId" clId="{A245605B-CC5B-4660-8531-0DD6793EF892}" dt="2024-06-04T01:29:49.418" v="2410" actId="478"/>
          <ac:picMkLst>
            <pc:docMk/>
            <pc:sldMk cId="3221520900" sldId="278"/>
            <ac:picMk id="4" creationId="{1BB2284F-226D-136F-EA32-50398D16370D}"/>
          </ac:picMkLst>
        </pc:picChg>
        <pc:cxnChg chg="del">
          <ac:chgData name="João Vitor Souza R." userId="a6c61357ee03d8b3" providerId="LiveId" clId="{A245605B-CC5B-4660-8531-0DD6793EF892}" dt="2024-06-04T01:29:51.218" v="2412" actId="478"/>
          <ac:cxnSpMkLst>
            <pc:docMk/>
            <pc:sldMk cId="3221520900" sldId="278"/>
            <ac:cxnSpMk id="6" creationId="{0D7BCB10-9F35-7578-3D36-2F094A271DDD}"/>
          </ac:cxnSpMkLst>
        </pc:cxnChg>
        <pc:cxnChg chg="del">
          <ac:chgData name="João Vitor Souza R." userId="a6c61357ee03d8b3" providerId="LiveId" clId="{A245605B-CC5B-4660-8531-0DD6793EF892}" dt="2024-06-04T01:29:50.288" v="2411" actId="478"/>
          <ac:cxnSpMkLst>
            <pc:docMk/>
            <pc:sldMk cId="3221520900" sldId="278"/>
            <ac:cxnSpMk id="13" creationId="{0FBF8DE5-DBBB-53CA-7AF4-B4F4DEDB0B04}"/>
          </ac:cxnSpMkLst>
        </pc:cxnChg>
        <pc:cxnChg chg="del">
          <ac:chgData name="João Vitor Souza R." userId="a6c61357ee03d8b3" providerId="LiveId" clId="{A245605B-CC5B-4660-8531-0DD6793EF892}" dt="2024-06-04T01:29:52.599" v="2413" actId="478"/>
          <ac:cxnSpMkLst>
            <pc:docMk/>
            <pc:sldMk cId="3221520900" sldId="278"/>
            <ac:cxnSpMk id="15" creationId="{2999B76E-E896-C07F-F7BF-4A35196DCFB5}"/>
          </ac:cxnSpMkLst>
        </pc:cxnChg>
      </pc:sldChg>
      <pc:sldChg chg="addSp delSp modSp add mod">
        <pc:chgData name="João Vitor Souza R." userId="a6c61357ee03d8b3" providerId="LiveId" clId="{A245605B-CC5B-4660-8531-0DD6793EF892}" dt="2024-06-04T01:39:09.930" v="3094" actId="20577"/>
        <pc:sldMkLst>
          <pc:docMk/>
          <pc:sldMk cId="4170284365" sldId="279"/>
        </pc:sldMkLst>
        <pc:spChg chg="add mod">
          <ac:chgData name="João Vitor Souza R." userId="a6c61357ee03d8b3" providerId="LiveId" clId="{A245605B-CC5B-4660-8531-0DD6793EF892}" dt="2024-06-04T01:38:29.401" v="3023" actId="14100"/>
          <ac:spMkLst>
            <pc:docMk/>
            <pc:sldMk cId="4170284365" sldId="279"/>
            <ac:spMk id="4" creationId="{E4FCE8B1-F9BA-9004-7A43-846D75E38009}"/>
          </ac:spMkLst>
        </pc:spChg>
        <pc:spChg chg="del">
          <ac:chgData name="João Vitor Souza R." userId="a6c61357ee03d8b3" providerId="LiveId" clId="{A245605B-CC5B-4660-8531-0DD6793EF892}" dt="2024-06-04T01:35:37.851" v="2957" actId="478"/>
          <ac:spMkLst>
            <pc:docMk/>
            <pc:sldMk cId="4170284365" sldId="279"/>
            <ac:spMk id="5" creationId="{A15D6755-000C-FA91-A29C-5282E321A62F}"/>
          </ac:spMkLst>
        </pc:spChg>
        <pc:spChg chg="add mod">
          <ac:chgData name="João Vitor Souza R." userId="a6c61357ee03d8b3" providerId="LiveId" clId="{A245605B-CC5B-4660-8531-0DD6793EF892}" dt="2024-06-04T01:38:29.401" v="3023" actId="14100"/>
          <ac:spMkLst>
            <pc:docMk/>
            <pc:sldMk cId="4170284365" sldId="279"/>
            <ac:spMk id="6" creationId="{F503F5E7-9B4F-0CBF-8495-7C735C7B5884}"/>
          </ac:spMkLst>
        </pc:spChg>
        <pc:spChg chg="del">
          <ac:chgData name="João Vitor Souza R." userId="a6c61357ee03d8b3" providerId="LiveId" clId="{A245605B-CC5B-4660-8531-0DD6793EF892}" dt="2024-06-04T01:35:39.719" v="2958" actId="478"/>
          <ac:spMkLst>
            <pc:docMk/>
            <pc:sldMk cId="4170284365" sldId="279"/>
            <ac:spMk id="10" creationId="{6F5B40F5-EF70-68BC-1EF6-2D9CD8708AAD}"/>
          </ac:spMkLst>
        </pc:spChg>
        <pc:spChg chg="add mod">
          <ac:chgData name="João Vitor Souza R." userId="a6c61357ee03d8b3" providerId="LiveId" clId="{A245605B-CC5B-4660-8531-0DD6793EF892}" dt="2024-06-04T01:38:41.420" v="3027" actId="14100"/>
          <ac:spMkLst>
            <pc:docMk/>
            <pc:sldMk cId="4170284365" sldId="279"/>
            <ac:spMk id="14" creationId="{330B4578-965D-E1AC-0DF5-10356D136942}"/>
          </ac:spMkLst>
        </pc:spChg>
        <pc:spChg chg="add mod">
          <ac:chgData name="João Vitor Souza R." userId="a6c61357ee03d8b3" providerId="LiveId" clId="{A245605B-CC5B-4660-8531-0DD6793EF892}" dt="2024-06-04T01:38:32.975" v="3024" actId="14100"/>
          <ac:spMkLst>
            <pc:docMk/>
            <pc:sldMk cId="4170284365" sldId="279"/>
            <ac:spMk id="15" creationId="{EEA081B9-4608-9936-41D5-A9E19C67C092}"/>
          </ac:spMkLst>
        </pc:spChg>
        <pc:spChg chg="add mod">
          <ac:chgData name="João Vitor Souza R." userId="a6c61357ee03d8b3" providerId="LiveId" clId="{A245605B-CC5B-4660-8531-0DD6793EF892}" dt="2024-06-04T01:38:37.438" v="3026" actId="14100"/>
          <ac:spMkLst>
            <pc:docMk/>
            <pc:sldMk cId="4170284365" sldId="279"/>
            <ac:spMk id="16" creationId="{10F124B8-D2F1-B9A2-1651-8D83A7D85C4E}"/>
          </ac:spMkLst>
        </pc:spChg>
        <pc:spChg chg="add mod">
          <ac:chgData name="João Vitor Souza R." userId="a6c61357ee03d8b3" providerId="LiveId" clId="{A245605B-CC5B-4660-8531-0DD6793EF892}" dt="2024-06-04T01:38:35.277" v="3025" actId="14100"/>
          <ac:spMkLst>
            <pc:docMk/>
            <pc:sldMk cId="4170284365" sldId="279"/>
            <ac:spMk id="17" creationId="{C428A26D-BAFF-49F5-5C68-1966FA5F441C}"/>
          </ac:spMkLst>
        </pc:spChg>
        <pc:spChg chg="add mod">
          <ac:chgData name="João Vitor Souza R." userId="a6c61357ee03d8b3" providerId="LiveId" clId="{A245605B-CC5B-4660-8531-0DD6793EF892}" dt="2024-06-04T01:39:09.930" v="3094" actId="20577"/>
          <ac:spMkLst>
            <pc:docMk/>
            <pc:sldMk cId="4170284365" sldId="279"/>
            <ac:spMk id="18" creationId="{4EA33C15-EDDB-96CD-31FB-1B1D4EF657C7}"/>
          </ac:spMkLst>
        </pc:spChg>
        <pc:cxnChg chg="add mod">
          <ac:chgData name="João Vitor Souza R." userId="a6c61357ee03d8b3" providerId="LiveId" clId="{A245605B-CC5B-4660-8531-0DD6793EF892}" dt="2024-06-04T01:38:29.401" v="3023" actId="14100"/>
          <ac:cxnSpMkLst>
            <pc:docMk/>
            <pc:sldMk cId="4170284365" sldId="279"/>
            <ac:cxnSpMk id="8" creationId="{8BC10CD8-DEFF-8A0D-1254-1B4A48885A02}"/>
          </ac:cxnSpMkLst>
        </pc:cxnChg>
        <pc:cxnChg chg="add mod">
          <ac:chgData name="João Vitor Souza R." userId="a6c61357ee03d8b3" providerId="LiveId" clId="{A245605B-CC5B-4660-8531-0DD6793EF892}" dt="2024-06-04T01:38:29.401" v="3023" actId="14100"/>
          <ac:cxnSpMkLst>
            <pc:docMk/>
            <pc:sldMk cId="4170284365" sldId="279"/>
            <ac:cxnSpMk id="12" creationId="{88D3D64A-A0ED-263F-8E5E-54CDB845730F}"/>
          </ac:cxnSpMkLst>
        </pc:cxnChg>
      </pc:sldChg>
      <pc:sldChg chg="addSp delSp modSp add mod">
        <pc:chgData name="João Vitor Souza R." userId="a6c61357ee03d8b3" providerId="LiveId" clId="{A245605B-CC5B-4660-8531-0DD6793EF892}" dt="2024-06-04T01:45:49.443" v="3425" actId="1076"/>
        <pc:sldMkLst>
          <pc:docMk/>
          <pc:sldMk cId="1622367059" sldId="280"/>
        </pc:sldMkLst>
        <pc:spChg chg="del">
          <ac:chgData name="João Vitor Souza R." userId="a6c61357ee03d8b3" providerId="LiveId" clId="{A245605B-CC5B-4660-8531-0DD6793EF892}" dt="2024-06-04T01:39:30.558" v="3096" actId="478"/>
          <ac:spMkLst>
            <pc:docMk/>
            <pc:sldMk cId="1622367059" sldId="280"/>
            <ac:spMk id="4" creationId="{E4FCE8B1-F9BA-9004-7A43-846D75E38009}"/>
          </ac:spMkLst>
        </pc:spChg>
        <pc:spChg chg="add mod">
          <ac:chgData name="João Vitor Souza R." userId="a6c61357ee03d8b3" providerId="LiveId" clId="{A245605B-CC5B-4660-8531-0DD6793EF892}" dt="2024-06-04T01:44:28.511" v="3377" actId="1076"/>
          <ac:spMkLst>
            <pc:docMk/>
            <pc:sldMk cId="1622367059" sldId="280"/>
            <ac:spMk id="5" creationId="{62459775-58CA-DC6B-1368-6D95E1D372CB}"/>
          </ac:spMkLst>
        </pc:spChg>
        <pc:spChg chg="del">
          <ac:chgData name="João Vitor Souza R." userId="a6c61357ee03d8b3" providerId="LiveId" clId="{A245605B-CC5B-4660-8531-0DD6793EF892}" dt="2024-06-04T01:39:30.558" v="3096" actId="478"/>
          <ac:spMkLst>
            <pc:docMk/>
            <pc:sldMk cId="1622367059" sldId="280"/>
            <ac:spMk id="6" creationId="{F503F5E7-9B4F-0CBF-8495-7C735C7B5884}"/>
          </ac:spMkLst>
        </pc:spChg>
        <pc:spChg chg="add mod">
          <ac:chgData name="João Vitor Souza R." userId="a6c61357ee03d8b3" providerId="LiveId" clId="{A245605B-CC5B-4660-8531-0DD6793EF892}" dt="2024-06-04T01:44:28.511" v="3377" actId="1076"/>
          <ac:spMkLst>
            <pc:docMk/>
            <pc:sldMk cId="1622367059" sldId="280"/>
            <ac:spMk id="7" creationId="{F591A3F3-1A41-69F4-5AF0-1F36ACA0F7AA}"/>
          </ac:spMkLst>
        </pc:spChg>
        <pc:spChg chg="add mod">
          <ac:chgData name="João Vitor Souza R." userId="a6c61357ee03d8b3" providerId="LiveId" clId="{A245605B-CC5B-4660-8531-0DD6793EF892}" dt="2024-06-04T01:44:28.511" v="3377" actId="1076"/>
          <ac:spMkLst>
            <pc:docMk/>
            <pc:sldMk cId="1622367059" sldId="280"/>
            <ac:spMk id="9" creationId="{BAC3EAE9-22DE-C3E8-965E-900290AC652E}"/>
          </ac:spMkLst>
        </pc:spChg>
        <pc:spChg chg="add mod">
          <ac:chgData name="João Vitor Souza R." userId="a6c61357ee03d8b3" providerId="LiveId" clId="{A245605B-CC5B-4660-8531-0DD6793EF892}" dt="2024-06-04T01:44:28.511" v="3377" actId="1076"/>
          <ac:spMkLst>
            <pc:docMk/>
            <pc:sldMk cId="1622367059" sldId="280"/>
            <ac:spMk id="10" creationId="{AC6410A0-916B-40D7-01C6-69D8B585DE94}"/>
          </ac:spMkLst>
        </pc:spChg>
        <pc:spChg chg="add mod">
          <ac:chgData name="João Vitor Souza R." userId="a6c61357ee03d8b3" providerId="LiveId" clId="{A245605B-CC5B-4660-8531-0DD6793EF892}" dt="2024-06-04T01:44:28.511" v="3377" actId="1076"/>
          <ac:spMkLst>
            <pc:docMk/>
            <pc:sldMk cId="1622367059" sldId="280"/>
            <ac:spMk id="11" creationId="{775AB1E1-A693-7C32-0198-27B76A7E46DD}"/>
          </ac:spMkLst>
        </pc:spChg>
        <pc:spChg chg="add mod">
          <ac:chgData name="João Vitor Souza R." userId="a6c61357ee03d8b3" providerId="LiveId" clId="{A245605B-CC5B-4660-8531-0DD6793EF892}" dt="2024-06-04T01:44:28.511" v="3377" actId="1076"/>
          <ac:spMkLst>
            <pc:docMk/>
            <pc:sldMk cId="1622367059" sldId="280"/>
            <ac:spMk id="13" creationId="{A95D7E14-CFB3-F9BB-97C1-00ACBCDFC110}"/>
          </ac:spMkLst>
        </pc:spChg>
        <pc:spChg chg="del">
          <ac:chgData name="João Vitor Souza R." userId="a6c61357ee03d8b3" providerId="LiveId" clId="{A245605B-CC5B-4660-8531-0DD6793EF892}" dt="2024-06-04T01:39:30.558" v="3096" actId="478"/>
          <ac:spMkLst>
            <pc:docMk/>
            <pc:sldMk cId="1622367059" sldId="280"/>
            <ac:spMk id="14" creationId="{330B4578-965D-E1AC-0DF5-10356D136942}"/>
          </ac:spMkLst>
        </pc:spChg>
        <pc:spChg chg="del">
          <ac:chgData name="João Vitor Souza R." userId="a6c61357ee03d8b3" providerId="LiveId" clId="{A245605B-CC5B-4660-8531-0DD6793EF892}" dt="2024-06-04T01:39:30.558" v="3096" actId="478"/>
          <ac:spMkLst>
            <pc:docMk/>
            <pc:sldMk cId="1622367059" sldId="280"/>
            <ac:spMk id="15" creationId="{EEA081B9-4608-9936-41D5-A9E19C67C092}"/>
          </ac:spMkLst>
        </pc:spChg>
        <pc:spChg chg="del">
          <ac:chgData name="João Vitor Souza R." userId="a6c61357ee03d8b3" providerId="LiveId" clId="{A245605B-CC5B-4660-8531-0DD6793EF892}" dt="2024-06-04T01:39:30.558" v="3096" actId="478"/>
          <ac:spMkLst>
            <pc:docMk/>
            <pc:sldMk cId="1622367059" sldId="280"/>
            <ac:spMk id="16" creationId="{10F124B8-D2F1-B9A2-1651-8D83A7D85C4E}"/>
          </ac:spMkLst>
        </pc:spChg>
        <pc:spChg chg="del mod">
          <ac:chgData name="João Vitor Souza R." userId="a6c61357ee03d8b3" providerId="LiveId" clId="{A245605B-CC5B-4660-8531-0DD6793EF892}" dt="2024-06-04T01:39:33.506" v="3098" actId="478"/>
          <ac:spMkLst>
            <pc:docMk/>
            <pc:sldMk cId="1622367059" sldId="280"/>
            <ac:spMk id="17" creationId="{C428A26D-BAFF-49F5-5C68-1966FA5F441C}"/>
          </ac:spMkLst>
        </pc:spChg>
        <pc:spChg chg="mod">
          <ac:chgData name="João Vitor Souza R." userId="a6c61357ee03d8b3" providerId="LiveId" clId="{A245605B-CC5B-4660-8531-0DD6793EF892}" dt="2024-06-04T01:44:11.245" v="3370" actId="1076"/>
          <ac:spMkLst>
            <pc:docMk/>
            <pc:sldMk cId="1622367059" sldId="280"/>
            <ac:spMk id="18" creationId="{4EA33C15-EDDB-96CD-31FB-1B1D4EF657C7}"/>
          </ac:spMkLst>
        </pc:spChg>
        <pc:spChg chg="add mod">
          <ac:chgData name="João Vitor Souza R." userId="a6c61357ee03d8b3" providerId="LiveId" clId="{A245605B-CC5B-4660-8531-0DD6793EF892}" dt="2024-06-04T01:44:28.511" v="3377" actId="1076"/>
          <ac:spMkLst>
            <pc:docMk/>
            <pc:sldMk cId="1622367059" sldId="280"/>
            <ac:spMk id="19" creationId="{979573C6-4A26-FD06-D4AF-8F24C66F65A5}"/>
          </ac:spMkLst>
        </pc:spChg>
        <pc:spChg chg="add mod">
          <ac:chgData name="João Vitor Souza R." userId="a6c61357ee03d8b3" providerId="LiveId" clId="{A245605B-CC5B-4660-8531-0DD6793EF892}" dt="2024-06-04T01:44:28.511" v="3377" actId="1076"/>
          <ac:spMkLst>
            <pc:docMk/>
            <pc:sldMk cId="1622367059" sldId="280"/>
            <ac:spMk id="20" creationId="{B1DE7E70-2D4A-748D-132A-01430B2B2ECE}"/>
          </ac:spMkLst>
        </pc:spChg>
        <pc:spChg chg="add mod">
          <ac:chgData name="João Vitor Souza R." userId="a6c61357ee03d8b3" providerId="LiveId" clId="{A245605B-CC5B-4660-8531-0DD6793EF892}" dt="2024-06-04T01:44:28.511" v="3377" actId="1076"/>
          <ac:spMkLst>
            <pc:docMk/>
            <pc:sldMk cId="1622367059" sldId="280"/>
            <ac:spMk id="21" creationId="{2D25B8BB-3408-F367-43FE-906B5B9AA0D9}"/>
          </ac:spMkLst>
        </pc:spChg>
        <pc:spChg chg="add mod">
          <ac:chgData name="João Vitor Souza R." userId="a6c61357ee03d8b3" providerId="LiveId" clId="{A245605B-CC5B-4660-8531-0DD6793EF892}" dt="2024-06-04T01:44:28.511" v="3377" actId="1076"/>
          <ac:spMkLst>
            <pc:docMk/>
            <pc:sldMk cId="1622367059" sldId="280"/>
            <ac:spMk id="22" creationId="{6F4A9B46-1C98-53A9-828C-EE005840A04B}"/>
          </ac:spMkLst>
        </pc:spChg>
        <pc:spChg chg="add mod">
          <ac:chgData name="João Vitor Souza R." userId="a6c61357ee03d8b3" providerId="LiveId" clId="{A245605B-CC5B-4660-8531-0DD6793EF892}" dt="2024-06-04T01:44:28.511" v="3377" actId="1076"/>
          <ac:spMkLst>
            <pc:docMk/>
            <pc:sldMk cId="1622367059" sldId="280"/>
            <ac:spMk id="23" creationId="{0B1B7882-DC10-D1A5-7946-C593EF33C317}"/>
          </ac:spMkLst>
        </pc:spChg>
        <pc:spChg chg="add mod">
          <ac:chgData name="João Vitor Souza R." userId="a6c61357ee03d8b3" providerId="LiveId" clId="{A245605B-CC5B-4660-8531-0DD6793EF892}" dt="2024-06-04T01:44:28.511" v="3377" actId="1076"/>
          <ac:spMkLst>
            <pc:docMk/>
            <pc:sldMk cId="1622367059" sldId="280"/>
            <ac:spMk id="24" creationId="{9033D200-728D-3E1B-0C70-10FDA9D4B6CA}"/>
          </ac:spMkLst>
        </pc:spChg>
        <pc:spChg chg="add mod">
          <ac:chgData name="João Vitor Souza R." userId="a6c61357ee03d8b3" providerId="LiveId" clId="{A245605B-CC5B-4660-8531-0DD6793EF892}" dt="2024-06-04T01:44:28.511" v="3377" actId="1076"/>
          <ac:spMkLst>
            <pc:docMk/>
            <pc:sldMk cId="1622367059" sldId="280"/>
            <ac:spMk id="25" creationId="{DDDCB5D2-42D7-A74C-5080-8E81ACFB9B3F}"/>
          </ac:spMkLst>
        </pc:spChg>
        <pc:spChg chg="add mod">
          <ac:chgData name="João Vitor Souza R." userId="a6c61357ee03d8b3" providerId="LiveId" clId="{A245605B-CC5B-4660-8531-0DD6793EF892}" dt="2024-06-04T01:44:28.511" v="3377" actId="1076"/>
          <ac:spMkLst>
            <pc:docMk/>
            <pc:sldMk cId="1622367059" sldId="280"/>
            <ac:spMk id="26" creationId="{36BDE696-49DE-BDA8-203B-85C155BA71C3}"/>
          </ac:spMkLst>
        </pc:spChg>
        <pc:spChg chg="add mod">
          <ac:chgData name="João Vitor Souza R." userId="a6c61357ee03d8b3" providerId="LiveId" clId="{A245605B-CC5B-4660-8531-0DD6793EF892}" dt="2024-06-04T01:44:28.511" v="3377" actId="1076"/>
          <ac:spMkLst>
            <pc:docMk/>
            <pc:sldMk cId="1622367059" sldId="280"/>
            <ac:spMk id="27" creationId="{51273DFC-F61E-5FF0-34B5-EB8A67AAB85B}"/>
          </ac:spMkLst>
        </pc:spChg>
        <pc:spChg chg="add mod">
          <ac:chgData name="João Vitor Souza R." userId="a6c61357ee03d8b3" providerId="LiveId" clId="{A245605B-CC5B-4660-8531-0DD6793EF892}" dt="2024-06-04T01:44:28.511" v="3377" actId="1076"/>
          <ac:spMkLst>
            <pc:docMk/>
            <pc:sldMk cId="1622367059" sldId="280"/>
            <ac:spMk id="28" creationId="{F3207372-C162-3756-4053-C0D0177A93A9}"/>
          </ac:spMkLst>
        </pc:spChg>
        <pc:spChg chg="add mod">
          <ac:chgData name="João Vitor Souza R." userId="a6c61357ee03d8b3" providerId="LiveId" clId="{A245605B-CC5B-4660-8531-0DD6793EF892}" dt="2024-06-04T01:44:28.511" v="3377" actId="1076"/>
          <ac:spMkLst>
            <pc:docMk/>
            <pc:sldMk cId="1622367059" sldId="280"/>
            <ac:spMk id="30" creationId="{F37F1BAE-D739-CFF8-51F6-78C7765C273E}"/>
          </ac:spMkLst>
        </pc:spChg>
        <pc:spChg chg="add mod">
          <ac:chgData name="João Vitor Souza R." userId="a6c61357ee03d8b3" providerId="LiveId" clId="{A245605B-CC5B-4660-8531-0DD6793EF892}" dt="2024-06-04T01:44:28.511" v="3377" actId="1076"/>
          <ac:spMkLst>
            <pc:docMk/>
            <pc:sldMk cId="1622367059" sldId="280"/>
            <ac:spMk id="31" creationId="{6471F34C-E31C-B4DE-C45B-ACD469D35DE6}"/>
          </ac:spMkLst>
        </pc:spChg>
        <pc:spChg chg="add mod">
          <ac:chgData name="João Vitor Souza R." userId="a6c61357ee03d8b3" providerId="LiveId" clId="{A245605B-CC5B-4660-8531-0DD6793EF892}" dt="2024-06-04T01:45:49.443" v="3425" actId="1076"/>
          <ac:spMkLst>
            <pc:docMk/>
            <pc:sldMk cId="1622367059" sldId="280"/>
            <ac:spMk id="32" creationId="{6544653D-E7F0-89A0-A6E4-C6B671911BD4}"/>
          </ac:spMkLst>
        </pc:spChg>
        <pc:spChg chg="add mod">
          <ac:chgData name="João Vitor Souza R." userId="a6c61357ee03d8b3" providerId="LiveId" clId="{A245605B-CC5B-4660-8531-0DD6793EF892}" dt="2024-06-04T01:45:49.443" v="3425" actId="1076"/>
          <ac:spMkLst>
            <pc:docMk/>
            <pc:sldMk cId="1622367059" sldId="280"/>
            <ac:spMk id="33" creationId="{2E18B635-C6B2-DDE2-5B5F-EEDF257F72F8}"/>
          </ac:spMkLst>
        </pc:spChg>
        <pc:spChg chg="add mod">
          <ac:chgData name="João Vitor Souza R." userId="a6c61357ee03d8b3" providerId="LiveId" clId="{A245605B-CC5B-4660-8531-0DD6793EF892}" dt="2024-06-04T01:45:49.443" v="3425" actId="1076"/>
          <ac:spMkLst>
            <pc:docMk/>
            <pc:sldMk cId="1622367059" sldId="280"/>
            <ac:spMk id="34" creationId="{691277D3-371F-B333-04A8-E3BADA1E87B2}"/>
          </ac:spMkLst>
        </pc:spChg>
        <pc:cxnChg chg="del mod">
          <ac:chgData name="João Vitor Souza R." userId="a6c61357ee03d8b3" providerId="LiveId" clId="{A245605B-CC5B-4660-8531-0DD6793EF892}" dt="2024-06-04T01:39:30.558" v="3096" actId="478"/>
          <ac:cxnSpMkLst>
            <pc:docMk/>
            <pc:sldMk cId="1622367059" sldId="280"/>
            <ac:cxnSpMk id="8" creationId="{8BC10CD8-DEFF-8A0D-1254-1B4A48885A02}"/>
          </ac:cxnSpMkLst>
        </pc:cxnChg>
        <pc:cxnChg chg="del mod">
          <ac:chgData name="João Vitor Souza R." userId="a6c61357ee03d8b3" providerId="LiveId" clId="{A245605B-CC5B-4660-8531-0DD6793EF892}" dt="2024-06-04T01:39:30.558" v="3096" actId="478"/>
          <ac:cxnSpMkLst>
            <pc:docMk/>
            <pc:sldMk cId="1622367059" sldId="280"/>
            <ac:cxnSpMk id="12" creationId="{88D3D64A-A0ED-263F-8E5E-54CDB845730F}"/>
          </ac:cxnSpMkLst>
        </pc:cxnChg>
      </pc:sldChg>
      <pc:sldChg chg="addSp delSp modSp add mod">
        <pc:chgData name="João Vitor Souza R." userId="a6c61357ee03d8b3" providerId="LiveId" clId="{A245605B-CC5B-4660-8531-0DD6793EF892}" dt="2024-06-04T01:49:52.301" v="3492" actId="1076"/>
        <pc:sldMkLst>
          <pc:docMk/>
          <pc:sldMk cId="15599129" sldId="281"/>
        </pc:sldMkLst>
        <pc:spChg chg="mod">
          <ac:chgData name="João Vitor Souza R." userId="a6c61357ee03d8b3" providerId="LiveId" clId="{A245605B-CC5B-4660-8531-0DD6793EF892}" dt="2024-06-04T01:46:57.789" v="3440" actId="1076"/>
          <ac:spMkLst>
            <pc:docMk/>
            <pc:sldMk cId="15599129" sldId="281"/>
            <ac:spMk id="2" creationId="{FB237343-03E7-3850-4E31-ECDC474B6E7E}"/>
          </ac:spMkLst>
        </pc:spChg>
        <pc:spChg chg="del">
          <ac:chgData name="João Vitor Souza R." userId="a6c61357ee03d8b3" providerId="LiveId" clId="{A245605B-CC5B-4660-8531-0DD6793EF892}" dt="2024-06-04T01:46:42.654" v="3430" actId="478"/>
          <ac:spMkLst>
            <pc:docMk/>
            <pc:sldMk cId="15599129" sldId="281"/>
            <ac:spMk id="5" creationId="{62459775-58CA-DC6B-1368-6D95E1D372CB}"/>
          </ac:spMkLst>
        </pc:spChg>
        <pc:spChg chg="add mod">
          <ac:chgData name="João Vitor Souza R." userId="a6c61357ee03d8b3" providerId="LiveId" clId="{A245605B-CC5B-4660-8531-0DD6793EF892}" dt="2024-06-04T01:49:45.876" v="3491" actId="1076"/>
          <ac:spMkLst>
            <pc:docMk/>
            <pc:sldMk cId="15599129" sldId="281"/>
            <ac:spMk id="6" creationId="{E62748C6-5628-AFFD-D631-F7961AB4FD40}"/>
          </ac:spMkLst>
        </pc:spChg>
        <pc:spChg chg="del">
          <ac:chgData name="João Vitor Souza R." userId="a6c61357ee03d8b3" providerId="LiveId" clId="{A245605B-CC5B-4660-8531-0DD6793EF892}" dt="2024-06-04T01:46:42.161" v="3429" actId="478"/>
          <ac:spMkLst>
            <pc:docMk/>
            <pc:sldMk cId="15599129" sldId="281"/>
            <ac:spMk id="7" creationId="{F591A3F3-1A41-69F4-5AF0-1F36ACA0F7AA}"/>
          </ac:spMkLst>
        </pc:spChg>
        <pc:spChg chg="del">
          <ac:chgData name="João Vitor Souza R." userId="a6c61357ee03d8b3" providerId="LiveId" clId="{A245605B-CC5B-4660-8531-0DD6793EF892}" dt="2024-06-04T01:46:43.946" v="3431" actId="478"/>
          <ac:spMkLst>
            <pc:docMk/>
            <pc:sldMk cId="15599129" sldId="281"/>
            <ac:spMk id="9" creationId="{BAC3EAE9-22DE-C3E8-965E-900290AC652E}"/>
          </ac:spMkLst>
        </pc:spChg>
        <pc:spChg chg="del">
          <ac:chgData name="João Vitor Souza R." userId="a6c61357ee03d8b3" providerId="LiveId" clId="{A245605B-CC5B-4660-8531-0DD6793EF892}" dt="2024-06-04T01:46:45.342" v="3432" actId="478"/>
          <ac:spMkLst>
            <pc:docMk/>
            <pc:sldMk cId="15599129" sldId="281"/>
            <ac:spMk id="10" creationId="{AC6410A0-916B-40D7-01C6-69D8B585DE94}"/>
          </ac:spMkLst>
        </pc:spChg>
        <pc:spChg chg="del">
          <ac:chgData name="João Vitor Souza R." userId="a6c61357ee03d8b3" providerId="LiveId" clId="{A245605B-CC5B-4660-8531-0DD6793EF892}" dt="2024-06-04T01:46:47.599" v="3434" actId="478"/>
          <ac:spMkLst>
            <pc:docMk/>
            <pc:sldMk cId="15599129" sldId="281"/>
            <ac:spMk id="11" creationId="{775AB1E1-A693-7C32-0198-27B76A7E46DD}"/>
          </ac:spMkLst>
        </pc:spChg>
        <pc:spChg chg="del">
          <ac:chgData name="João Vitor Souza R." userId="a6c61357ee03d8b3" providerId="LiveId" clId="{A245605B-CC5B-4660-8531-0DD6793EF892}" dt="2024-06-04T01:46:48.450" v="3435" actId="478"/>
          <ac:spMkLst>
            <pc:docMk/>
            <pc:sldMk cId="15599129" sldId="281"/>
            <ac:spMk id="13" creationId="{A95D7E14-CFB3-F9BB-97C1-00ACBCDFC110}"/>
          </ac:spMkLst>
        </pc:spChg>
        <pc:spChg chg="del">
          <ac:chgData name="João Vitor Souza R." userId="a6c61357ee03d8b3" providerId="LiveId" clId="{A245605B-CC5B-4660-8531-0DD6793EF892}" dt="2024-06-04T01:46:40.125" v="3427" actId="478"/>
          <ac:spMkLst>
            <pc:docMk/>
            <pc:sldMk cId="15599129" sldId="281"/>
            <ac:spMk id="18" creationId="{4EA33C15-EDDB-96CD-31FB-1B1D4EF657C7}"/>
          </ac:spMkLst>
        </pc:spChg>
        <pc:spChg chg="del">
          <ac:chgData name="João Vitor Souza R." userId="a6c61357ee03d8b3" providerId="LiveId" clId="{A245605B-CC5B-4660-8531-0DD6793EF892}" dt="2024-06-04T01:46:53.233" v="3437" actId="478"/>
          <ac:spMkLst>
            <pc:docMk/>
            <pc:sldMk cId="15599129" sldId="281"/>
            <ac:spMk id="19" creationId="{979573C6-4A26-FD06-D4AF-8F24C66F65A5}"/>
          </ac:spMkLst>
        </pc:spChg>
        <pc:spChg chg="del">
          <ac:chgData name="João Vitor Souza R." userId="a6c61357ee03d8b3" providerId="LiveId" clId="{A245605B-CC5B-4660-8531-0DD6793EF892}" dt="2024-06-04T01:46:53.233" v="3437" actId="478"/>
          <ac:spMkLst>
            <pc:docMk/>
            <pc:sldMk cId="15599129" sldId="281"/>
            <ac:spMk id="20" creationId="{B1DE7E70-2D4A-748D-132A-01430B2B2ECE}"/>
          </ac:spMkLst>
        </pc:spChg>
        <pc:spChg chg="del">
          <ac:chgData name="João Vitor Souza R." userId="a6c61357ee03d8b3" providerId="LiveId" clId="{A245605B-CC5B-4660-8531-0DD6793EF892}" dt="2024-06-04T01:46:41.135" v="3428" actId="478"/>
          <ac:spMkLst>
            <pc:docMk/>
            <pc:sldMk cId="15599129" sldId="281"/>
            <ac:spMk id="21" creationId="{2D25B8BB-3408-F367-43FE-906B5B9AA0D9}"/>
          </ac:spMkLst>
        </pc:spChg>
        <pc:spChg chg="del">
          <ac:chgData name="João Vitor Souza R." userId="a6c61357ee03d8b3" providerId="LiveId" clId="{A245605B-CC5B-4660-8531-0DD6793EF892}" dt="2024-06-04T01:46:55.871" v="3438" actId="478"/>
          <ac:spMkLst>
            <pc:docMk/>
            <pc:sldMk cId="15599129" sldId="281"/>
            <ac:spMk id="22" creationId="{6F4A9B46-1C98-53A9-828C-EE005840A04B}"/>
          </ac:spMkLst>
        </pc:spChg>
        <pc:spChg chg="del">
          <ac:chgData name="João Vitor Souza R." userId="a6c61357ee03d8b3" providerId="LiveId" clId="{A245605B-CC5B-4660-8531-0DD6793EF892}" dt="2024-06-04T01:46:46.520" v="3433" actId="478"/>
          <ac:spMkLst>
            <pc:docMk/>
            <pc:sldMk cId="15599129" sldId="281"/>
            <ac:spMk id="23" creationId="{0B1B7882-DC10-D1A5-7946-C593EF33C317}"/>
          </ac:spMkLst>
        </pc:spChg>
        <pc:spChg chg="del">
          <ac:chgData name="João Vitor Souza R." userId="a6c61357ee03d8b3" providerId="LiveId" clId="{A245605B-CC5B-4660-8531-0DD6793EF892}" dt="2024-06-04T01:46:49.886" v="3436" actId="478"/>
          <ac:spMkLst>
            <pc:docMk/>
            <pc:sldMk cId="15599129" sldId="281"/>
            <ac:spMk id="24" creationId="{9033D200-728D-3E1B-0C70-10FDA9D4B6CA}"/>
          </ac:spMkLst>
        </pc:spChg>
        <pc:spChg chg="del">
          <ac:chgData name="João Vitor Souza R." userId="a6c61357ee03d8b3" providerId="LiveId" clId="{A245605B-CC5B-4660-8531-0DD6793EF892}" dt="2024-06-04T01:46:53.233" v="3437" actId="478"/>
          <ac:spMkLst>
            <pc:docMk/>
            <pc:sldMk cId="15599129" sldId="281"/>
            <ac:spMk id="25" creationId="{DDDCB5D2-42D7-A74C-5080-8E81ACFB9B3F}"/>
          </ac:spMkLst>
        </pc:spChg>
        <pc:spChg chg="del">
          <ac:chgData name="João Vitor Souza R." userId="a6c61357ee03d8b3" providerId="LiveId" clId="{A245605B-CC5B-4660-8531-0DD6793EF892}" dt="2024-06-04T01:46:53.233" v="3437" actId="478"/>
          <ac:spMkLst>
            <pc:docMk/>
            <pc:sldMk cId="15599129" sldId="281"/>
            <ac:spMk id="26" creationId="{36BDE696-49DE-BDA8-203B-85C155BA71C3}"/>
          </ac:spMkLst>
        </pc:spChg>
        <pc:spChg chg="del">
          <ac:chgData name="João Vitor Souza R." userId="a6c61357ee03d8b3" providerId="LiveId" clId="{A245605B-CC5B-4660-8531-0DD6793EF892}" dt="2024-06-04T01:46:55.871" v="3438" actId="478"/>
          <ac:spMkLst>
            <pc:docMk/>
            <pc:sldMk cId="15599129" sldId="281"/>
            <ac:spMk id="27" creationId="{51273DFC-F61E-5FF0-34B5-EB8A67AAB85B}"/>
          </ac:spMkLst>
        </pc:spChg>
        <pc:spChg chg="del">
          <ac:chgData name="João Vitor Souza R." userId="a6c61357ee03d8b3" providerId="LiveId" clId="{A245605B-CC5B-4660-8531-0DD6793EF892}" dt="2024-06-04T01:46:53.233" v="3437" actId="478"/>
          <ac:spMkLst>
            <pc:docMk/>
            <pc:sldMk cId="15599129" sldId="281"/>
            <ac:spMk id="28" creationId="{F3207372-C162-3756-4053-C0D0177A93A9}"/>
          </ac:spMkLst>
        </pc:spChg>
        <pc:spChg chg="del">
          <ac:chgData name="João Vitor Souza R." userId="a6c61357ee03d8b3" providerId="LiveId" clId="{A245605B-CC5B-4660-8531-0DD6793EF892}" dt="2024-06-04T01:46:53.233" v="3437" actId="478"/>
          <ac:spMkLst>
            <pc:docMk/>
            <pc:sldMk cId="15599129" sldId="281"/>
            <ac:spMk id="30" creationId="{F37F1BAE-D739-CFF8-51F6-78C7765C273E}"/>
          </ac:spMkLst>
        </pc:spChg>
        <pc:spChg chg="del">
          <ac:chgData name="João Vitor Souza R." userId="a6c61357ee03d8b3" providerId="LiveId" clId="{A245605B-CC5B-4660-8531-0DD6793EF892}" dt="2024-06-04T01:46:55.871" v="3438" actId="478"/>
          <ac:spMkLst>
            <pc:docMk/>
            <pc:sldMk cId="15599129" sldId="281"/>
            <ac:spMk id="31" creationId="{6471F34C-E31C-B4DE-C45B-ACD469D35DE6}"/>
          </ac:spMkLst>
        </pc:spChg>
        <pc:spChg chg="mod">
          <ac:chgData name="João Vitor Souza R." userId="a6c61357ee03d8b3" providerId="LiveId" clId="{A245605B-CC5B-4660-8531-0DD6793EF892}" dt="2024-06-04T01:47:13.477" v="3444" actId="1076"/>
          <ac:spMkLst>
            <pc:docMk/>
            <pc:sldMk cId="15599129" sldId="281"/>
            <ac:spMk id="32" creationId="{6544653D-E7F0-89A0-A6E4-C6B671911BD4}"/>
          </ac:spMkLst>
        </pc:spChg>
        <pc:spChg chg="mod">
          <ac:chgData name="João Vitor Souza R." userId="a6c61357ee03d8b3" providerId="LiveId" clId="{A245605B-CC5B-4660-8531-0DD6793EF892}" dt="2024-06-04T01:47:13.477" v="3444" actId="1076"/>
          <ac:spMkLst>
            <pc:docMk/>
            <pc:sldMk cId="15599129" sldId="281"/>
            <ac:spMk id="33" creationId="{2E18B635-C6B2-DDE2-5B5F-EEDF257F72F8}"/>
          </ac:spMkLst>
        </pc:spChg>
        <pc:spChg chg="mod">
          <ac:chgData name="João Vitor Souza R." userId="a6c61357ee03d8b3" providerId="LiveId" clId="{A245605B-CC5B-4660-8531-0DD6793EF892}" dt="2024-06-04T01:48:10.350" v="3471" actId="14100"/>
          <ac:spMkLst>
            <pc:docMk/>
            <pc:sldMk cId="15599129" sldId="281"/>
            <ac:spMk id="34" creationId="{691277D3-371F-B333-04A8-E3BADA1E87B2}"/>
          </ac:spMkLst>
        </pc:spChg>
        <pc:picChg chg="add mod">
          <ac:chgData name="João Vitor Souza R." userId="a6c61357ee03d8b3" providerId="LiveId" clId="{A245605B-CC5B-4660-8531-0DD6793EF892}" dt="2024-06-04T01:49:52.301" v="3492" actId="1076"/>
          <ac:picMkLst>
            <pc:docMk/>
            <pc:sldMk cId="15599129" sldId="281"/>
            <ac:picMk id="12" creationId="{C22B8C93-92FA-ED77-152B-32163C29EFC6}"/>
          </ac:picMkLst>
        </pc:picChg>
        <pc:picChg chg="add mod">
          <ac:chgData name="João Vitor Souza R." userId="a6c61357ee03d8b3" providerId="LiveId" clId="{A245605B-CC5B-4660-8531-0DD6793EF892}" dt="2024-06-04T01:49:52.301" v="3492" actId="1076"/>
          <ac:picMkLst>
            <pc:docMk/>
            <pc:sldMk cId="15599129" sldId="281"/>
            <ac:picMk id="15" creationId="{AD9DC00A-6B75-4E01-E39C-3D62FD0BECE3}"/>
          </ac:picMkLst>
        </pc:picChg>
        <pc:picChg chg="add mod">
          <ac:chgData name="João Vitor Souza R." userId="a6c61357ee03d8b3" providerId="LiveId" clId="{A245605B-CC5B-4660-8531-0DD6793EF892}" dt="2024-06-04T01:49:52.301" v="3492" actId="1076"/>
          <ac:picMkLst>
            <pc:docMk/>
            <pc:sldMk cId="15599129" sldId="281"/>
            <ac:picMk id="17" creationId="{80C41667-5913-BA40-E3AD-F22D0CFACCB2}"/>
          </ac:picMkLst>
        </pc:picChg>
        <pc:picChg chg="mod">
          <ac:chgData name="João Vitor Souza R." userId="a6c61357ee03d8b3" providerId="LiveId" clId="{A245605B-CC5B-4660-8531-0DD6793EF892}" dt="2024-06-04T01:49:52.301" v="3492" actId="1076"/>
          <ac:picMkLst>
            <pc:docMk/>
            <pc:sldMk cId="15599129" sldId="281"/>
            <ac:picMk id="29" creationId="{F41B3787-40F7-FB2A-A1C3-4FCB095CD554}"/>
          </ac:picMkLst>
        </pc:picChg>
        <pc:picChg chg="add mod">
          <ac:chgData name="João Vitor Souza R." userId="a6c61357ee03d8b3" providerId="LiveId" clId="{A245605B-CC5B-4660-8531-0DD6793EF892}" dt="2024-06-04T01:49:52.301" v="3492" actId="1076"/>
          <ac:picMkLst>
            <pc:docMk/>
            <pc:sldMk cId="15599129" sldId="281"/>
            <ac:picMk id="36" creationId="{C3E7A7FD-63D5-E672-DF58-2798E97ACB33}"/>
          </ac:picMkLst>
        </pc:picChg>
        <pc:cxnChg chg="add mod">
          <ac:chgData name="João Vitor Souza R." userId="a6c61357ee03d8b3" providerId="LiveId" clId="{A245605B-CC5B-4660-8531-0DD6793EF892}" dt="2024-06-04T01:47:23.177" v="3446" actId="1076"/>
          <ac:cxnSpMkLst>
            <pc:docMk/>
            <pc:sldMk cId="15599129" sldId="281"/>
            <ac:cxnSpMk id="4" creationId="{92CA3F6F-6304-AC66-2727-B2263CCB4988}"/>
          </ac:cxnSpMkLst>
        </pc:cxnChg>
      </pc:sldChg>
      <pc:sldChg chg="addSp delSp modSp add mod">
        <pc:chgData name="João Vitor Souza R." userId="a6c61357ee03d8b3" providerId="LiveId" clId="{A245605B-CC5B-4660-8531-0DD6793EF892}" dt="2024-06-04T01:51:16.704" v="3523" actId="1076"/>
        <pc:sldMkLst>
          <pc:docMk/>
          <pc:sldMk cId="3045975804" sldId="282"/>
        </pc:sldMkLst>
        <pc:spChg chg="del">
          <ac:chgData name="João Vitor Souza R." userId="a6c61357ee03d8b3" providerId="LiveId" clId="{A245605B-CC5B-4660-8531-0DD6793EF892}" dt="2024-06-04T01:50:43.098" v="3499" actId="478"/>
          <ac:spMkLst>
            <pc:docMk/>
            <pc:sldMk cId="3045975804" sldId="282"/>
            <ac:spMk id="6" creationId="{E62748C6-5628-AFFD-D631-F7961AB4FD40}"/>
          </ac:spMkLst>
        </pc:spChg>
        <pc:spChg chg="add mod">
          <ac:chgData name="João Vitor Souza R." userId="a6c61357ee03d8b3" providerId="LiveId" clId="{A245605B-CC5B-4660-8531-0DD6793EF892}" dt="2024-06-04T01:51:11.678" v="3521" actId="1076"/>
          <ac:spMkLst>
            <pc:docMk/>
            <pc:sldMk cId="3045975804" sldId="282"/>
            <ac:spMk id="9" creationId="{D4879AE8-E7C9-A394-A0C5-31393B3C734C}"/>
          </ac:spMkLst>
        </pc:spChg>
        <pc:spChg chg="del">
          <ac:chgData name="João Vitor Souza R." userId="a6c61357ee03d8b3" providerId="LiveId" clId="{A245605B-CC5B-4660-8531-0DD6793EF892}" dt="2024-06-04T01:50:39.002" v="3496" actId="478"/>
          <ac:spMkLst>
            <pc:docMk/>
            <pc:sldMk cId="3045975804" sldId="282"/>
            <ac:spMk id="32" creationId="{6544653D-E7F0-89A0-A6E4-C6B671911BD4}"/>
          </ac:spMkLst>
        </pc:spChg>
        <pc:spChg chg="del">
          <ac:chgData name="João Vitor Souza R." userId="a6c61357ee03d8b3" providerId="LiveId" clId="{A245605B-CC5B-4660-8531-0DD6793EF892}" dt="2024-06-04T01:50:39.002" v="3496" actId="478"/>
          <ac:spMkLst>
            <pc:docMk/>
            <pc:sldMk cId="3045975804" sldId="282"/>
            <ac:spMk id="33" creationId="{2E18B635-C6B2-DDE2-5B5F-EEDF257F72F8}"/>
          </ac:spMkLst>
        </pc:spChg>
        <pc:spChg chg="del">
          <ac:chgData name="João Vitor Souza R." userId="a6c61357ee03d8b3" providerId="LiveId" clId="{A245605B-CC5B-4660-8531-0DD6793EF892}" dt="2024-06-04T01:50:39.002" v="3496" actId="478"/>
          <ac:spMkLst>
            <pc:docMk/>
            <pc:sldMk cId="3045975804" sldId="282"/>
            <ac:spMk id="34" creationId="{691277D3-371F-B333-04A8-E3BADA1E87B2}"/>
          </ac:spMkLst>
        </pc:spChg>
        <pc:picChg chg="add mod">
          <ac:chgData name="João Vitor Souza R." userId="a6c61357ee03d8b3" providerId="LiveId" clId="{A245605B-CC5B-4660-8531-0DD6793EF892}" dt="2024-06-04T01:50:33.038" v="3494"/>
          <ac:picMkLst>
            <pc:docMk/>
            <pc:sldMk cId="3045975804" sldId="282"/>
            <ac:picMk id="5" creationId="{39637741-E7E8-ED5A-7ADB-82AD1E766444}"/>
          </ac:picMkLst>
        </pc:picChg>
        <pc:picChg chg="add mod">
          <ac:chgData name="João Vitor Souza R." userId="a6c61357ee03d8b3" providerId="LiveId" clId="{A245605B-CC5B-4660-8531-0DD6793EF892}" dt="2024-06-04T01:51:16.704" v="3523" actId="1076"/>
          <ac:picMkLst>
            <pc:docMk/>
            <pc:sldMk cId="3045975804" sldId="282"/>
            <ac:picMk id="8" creationId="{6F0882D3-0A53-91EB-D77D-99FEC72426A2}"/>
          </ac:picMkLst>
        </pc:picChg>
        <pc:picChg chg="del">
          <ac:chgData name="João Vitor Souza R." userId="a6c61357ee03d8b3" providerId="LiveId" clId="{A245605B-CC5B-4660-8531-0DD6793EF892}" dt="2024-06-04T01:50:39.002" v="3496" actId="478"/>
          <ac:picMkLst>
            <pc:docMk/>
            <pc:sldMk cId="3045975804" sldId="282"/>
            <ac:picMk id="12" creationId="{C22B8C93-92FA-ED77-152B-32163C29EFC6}"/>
          </ac:picMkLst>
        </pc:picChg>
        <pc:picChg chg="del">
          <ac:chgData name="João Vitor Souza R." userId="a6c61357ee03d8b3" providerId="LiveId" clId="{A245605B-CC5B-4660-8531-0DD6793EF892}" dt="2024-06-04T01:50:39.002" v="3496" actId="478"/>
          <ac:picMkLst>
            <pc:docMk/>
            <pc:sldMk cId="3045975804" sldId="282"/>
            <ac:picMk id="15" creationId="{AD9DC00A-6B75-4E01-E39C-3D62FD0BECE3}"/>
          </ac:picMkLst>
        </pc:picChg>
        <pc:picChg chg="del">
          <ac:chgData name="João Vitor Souza R." userId="a6c61357ee03d8b3" providerId="LiveId" clId="{A245605B-CC5B-4660-8531-0DD6793EF892}" dt="2024-06-04T01:50:39.905" v="3497" actId="478"/>
          <ac:picMkLst>
            <pc:docMk/>
            <pc:sldMk cId="3045975804" sldId="282"/>
            <ac:picMk id="17" creationId="{80C41667-5913-BA40-E3AD-F22D0CFACCB2}"/>
          </ac:picMkLst>
        </pc:picChg>
        <pc:picChg chg="del">
          <ac:chgData name="João Vitor Souza R." userId="a6c61357ee03d8b3" providerId="LiveId" clId="{A245605B-CC5B-4660-8531-0DD6793EF892}" dt="2024-06-04T01:50:34.420" v="3495" actId="478"/>
          <ac:picMkLst>
            <pc:docMk/>
            <pc:sldMk cId="3045975804" sldId="282"/>
            <ac:picMk id="29" creationId="{F41B3787-40F7-FB2A-A1C3-4FCB095CD554}"/>
          </ac:picMkLst>
        </pc:picChg>
        <pc:picChg chg="del">
          <ac:chgData name="João Vitor Souza R." userId="a6c61357ee03d8b3" providerId="LiveId" clId="{A245605B-CC5B-4660-8531-0DD6793EF892}" dt="2024-06-04T01:50:40.502" v="3498" actId="478"/>
          <ac:picMkLst>
            <pc:docMk/>
            <pc:sldMk cId="3045975804" sldId="282"/>
            <ac:picMk id="36" creationId="{C3E7A7FD-63D5-E672-DF58-2798E97ACB33}"/>
          </ac:picMkLst>
        </pc:picChg>
        <pc:cxnChg chg="del">
          <ac:chgData name="João Vitor Souza R." userId="a6c61357ee03d8b3" providerId="LiveId" clId="{A245605B-CC5B-4660-8531-0DD6793EF892}" dt="2024-06-04T01:50:39.002" v="3496" actId="478"/>
          <ac:cxnSpMkLst>
            <pc:docMk/>
            <pc:sldMk cId="3045975804" sldId="282"/>
            <ac:cxnSpMk id="4" creationId="{92CA3F6F-6304-AC66-2727-B2263CCB4988}"/>
          </ac:cxnSpMkLst>
        </pc:cxnChg>
      </pc:sldChg>
      <pc:sldChg chg="addSp delSp modSp add mod">
        <pc:chgData name="João Vitor Souza R." userId="a6c61357ee03d8b3" providerId="LiveId" clId="{A245605B-CC5B-4660-8531-0DD6793EF892}" dt="2024-06-04T01:51:48.323" v="3546" actId="20577"/>
        <pc:sldMkLst>
          <pc:docMk/>
          <pc:sldMk cId="2068816343" sldId="283"/>
        </pc:sldMkLst>
        <pc:spChg chg="mod">
          <ac:chgData name="João Vitor Souza R." userId="a6c61357ee03d8b3" providerId="LiveId" clId="{A245605B-CC5B-4660-8531-0DD6793EF892}" dt="2024-06-04T01:51:48.323" v="3546" actId="20577"/>
          <ac:spMkLst>
            <pc:docMk/>
            <pc:sldMk cId="2068816343" sldId="283"/>
            <ac:spMk id="9" creationId="{D4879AE8-E7C9-A394-A0C5-31393B3C734C}"/>
          </ac:spMkLst>
        </pc:spChg>
        <pc:picChg chg="add mod">
          <ac:chgData name="João Vitor Souza R." userId="a6c61357ee03d8b3" providerId="LiveId" clId="{A245605B-CC5B-4660-8531-0DD6793EF892}" dt="2024-06-04T01:51:44.577" v="3530" actId="1076"/>
          <ac:picMkLst>
            <pc:docMk/>
            <pc:sldMk cId="2068816343" sldId="283"/>
            <ac:picMk id="6" creationId="{411567EC-DEB6-0D03-EE16-C39C53A16E46}"/>
          </ac:picMkLst>
        </pc:picChg>
        <pc:picChg chg="del">
          <ac:chgData name="João Vitor Souza R." userId="a6c61357ee03d8b3" providerId="LiveId" clId="{A245605B-CC5B-4660-8531-0DD6793EF892}" dt="2024-06-04T01:51:36.696" v="3525" actId="478"/>
          <ac:picMkLst>
            <pc:docMk/>
            <pc:sldMk cId="2068816343" sldId="283"/>
            <ac:picMk id="8" creationId="{6F0882D3-0A53-91EB-D77D-99FEC72426A2}"/>
          </ac:picMkLst>
        </pc:picChg>
      </pc:sldChg>
      <pc:sldChg chg="addSp delSp modSp add mod">
        <pc:chgData name="João Vitor Souza R." userId="a6c61357ee03d8b3" providerId="LiveId" clId="{A245605B-CC5B-4660-8531-0DD6793EF892}" dt="2024-06-04T01:52:35.162" v="3575" actId="1076"/>
        <pc:sldMkLst>
          <pc:docMk/>
          <pc:sldMk cId="3551928699" sldId="284"/>
        </pc:sldMkLst>
        <pc:spChg chg="mod">
          <ac:chgData name="João Vitor Souza R." userId="a6c61357ee03d8b3" providerId="LiveId" clId="{A245605B-CC5B-4660-8531-0DD6793EF892}" dt="2024-06-04T01:52:23.038" v="3568" actId="20577"/>
          <ac:spMkLst>
            <pc:docMk/>
            <pc:sldMk cId="3551928699" sldId="284"/>
            <ac:spMk id="9" creationId="{D4879AE8-E7C9-A394-A0C5-31393B3C734C}"/>
          </ac:spMkLst>
        </pc:spChg>
        <pc:picChg chg="del">
          <ac:chgData name="João Vitor Souza R." userId="a6c61357ee03d8b3" providerId="LiveId" clId="{A245605B-CC5B-4660-8531-0DD6793EF892}" dt="2024-06-04T01:52:25.496" v="3569" actId="478"/>
          <ac:picMkLst>
            <pc:docMk/>
            <pc:sldMk cId="3551928699" sldId="284"/>
            <ac:picMk id="6" creationId="{411567EC-DEB6-0D03-EE16-C39C53A16E46}"/>
          </ac:picMkLst>
        </pc:picChg>
        <pc:picChg chg="add mod">
          <ac:chgData name="João Vitor Souza R." userId="a6c61357ee03d8b3" providerId="LiveId" clId="{A245605B-CC5B-4660-8531-0DD6793EF892}" dt="2024-06-04T01:52:35.162" v="3575" actId="1076"/>
          <ac:picMkLst>
            <pc:docMk/>
            <pc:sldMk cId="3551928699" sldId="284"/>
            <ac:picMk id="7" creationId="{715C67AC-F9DF-F1E1-5644-E2D08D25F35F}"/>
          </ac:picMkLst>
        </pc:picChg>
      </pc:sldChg>
      <pc:sldChg chg="addSp delSp modSp add mod">
        <pc:chgData name="João Vitor Souza R." userId="a6c61357ee03d8b3" providerId="LiveId" clId="{A245605B-CC5B-4660-8531-0DD6793EF892}" dt="2024-06-04T01:55:49.646" v="3646" actId="1076"/>
        <pc:sldMkLst>
          <pc:docMk/>
          <pc:sldMk cId="4001223824" sldId="285"/>
        </pc:sldMkLst>
        <pc:spChg chg="mod">
          <ac:chgData name="João Vitor Souza R." userId="a6c61357ee03d8b3" providerId="LiveId" clId="{A245605B-CC5B-4660-8531-0DD6793EF892}" dt="2024-06-04T01:55:49.646" v="3646" actId="1076"/>
          <ac:spMkLst>
            <pc:docMk/>
            <pc:sldMk cId="4001223824" sldId="285"/>
            <ac:spMk id="9" creationId="{D4879AE8-E7C9-A394-A0C5-31393B3C734C}"/>
          </ac:spMkLst>
        </pc:spChg>
        <pc:picChg chg="add del mod modCrop">
          <ac:chgData name="João Vitor Souza R." userId="a6c61357ee03d8b3" providerId="LiveId" clId="{A245605B-CC5B-4660-8531-0DD6793EF892}" dt="2024-06-04T01:55:37.932" v="3638" actId="478"/>
          <ac:picMkLst>
            <pc:docMk/>
            <pc:sldMk cId="4001223824" sldId="285"/>
            <ac:picMk id="6" creationId="{B9DADF03-AE6E-EBD8-056C-6A7FA11061AB}"/>
          </ac:picMkLst>
        </pc:picChg>
        <pc:picChg chg="del">
          <ac:chgData name="João Vitor Souza R." userId="a6c61357ee03d8b3" providerId="LiveId" clId="{A245605B-CC5B-4660-8531-0DD6793EF892}" dt="2024-06-04T01:53:44.527" v="3577" actId="478"/>
          <ac:picMkLst>
            <pc:docMk/>
            <pc:sldMk cId="4001223824" sldId="285"/>
            <ac:picMk id="7" creationId="{715C67AC-F9DF-F1E1-5644-E2D08D25F35F}"/>
          </ac:picMkLst>
        </pc:picChg>
        <pc:picChg chg="add mod">
          <ac:chgData name="João Vitor Souza R." userId="a6c61357ee03d8b3" providerId="LiveId" clId="{A245605B-CC5B-4660-8531-0DD6793EF892}" dt="2024-06-04T01:55:47.309" v="3645" actId="1076"/>
          <ac:picMkLst>
            <pc:docMk/>
            <pc:sldMk cId="4001223824" sldId="285"/>
            <ac:picMk id="10" creationId="{3FE5F319-EFE1-00B3-8940-97DD5DD6FA1E}"/>
          </ac:picMkLst>
        </pc:picChg>
      </pc:sldChg>
      <pc:sldChg chg="addSp delSp modSp add mod">
        <pc:chgData name="João Vitor Souza R." userId="a6c61357ee03d8b3" providerId="LiveId" clId="{A245605B-CC5B-4660-8531-0DD6793EF892}" dt="2024-06-04T01:54:48.212" v="3628" actId="1076"/>
        <pc:sldMkLst>
          <pc:docMk/>
          <pc:sldMk cId="2121991678" sldId="286"/>
        </pc:sldMkLst>
        <pc:spChg chg="mod">
          <ac:chgData name="João Vitor Souza R." userId="a6c61357ee03d8b3" providerId="LiveId" clId="{A245605B-CC5B-4660-8531-0DD6793EF892}" dt="2024-06-04T01:54:48.212" v="3628" actId="1076"/>
          <ac:spMkLst>
            <pc:docMk/>
            <pc:sldMk cId="2121991678" sldId="286"/>
            <ac:spMk id="9" creationId="{D4879AE8-E7C9-A394-A0C5-31393B3C734C}"/>
          </ac:spMkLst>
        </pc:spChg>
        <pc:picChg chg="del">
          <ac:chgData name="João Vitor Souza R." userId="a6c61357ee03d8b3" providerId="LiveId" clId="{A245605B-CC5B-4660-8531-0DD6793EF892}" dt="2024-06-04T01:54:23.565" v="3618" actId="478"/>
          <ac:picMkLst>
            <pc:docMk/>
            <pc:sldMk cId="2121991678" sldId="286"/>
            <ac:picMk id="6" creationId="{B9DADF03-AE6E-EBD8-056C-6A7FA11061AB}"/>
          </ac:picMkLst>
        </pc:picChg>
        <pc:picChg chg="add mod modCrop">
          <ac:chgData name="João Vitor Souza R." userId="a6c61357ee03d8b3" providerId="LiveId" clId="{A245605B-CC5B-4660-8531-0DD6793EF892}" dt="2024-06-04T01:54:45.352" v="3627" actId="1076"/>
          <ac:picMkLst>
            <pc:docMk/>
            <pc:sldMk cId="2121991678" sldId="286"/>
            <ac:picMk id="7" creationId="{E1B7B419-37B7-C076-5BC5-66017BADC5AB}"/>
          </ac:picMkLst>
        </pc:picChg>
      </pc:sldChg>
      <pc:sldChg chg="addSp delSp modSp add mod">
        <pc:chgData name="João Vitor Souza R." userId="a6c61357ee03d8b3" providerId="LiveId" clId="{A245605B-CC5B-4660-8531-0DD6793EF892}" dt="2024-06-04T01:55:10.090" v="3636" actId="1076"/>
        <pc:sldMkLst>
          <pc:docMk/>
          <pc:sldMk cId="1137240717" sldId="287"/>
        </pc:sldMkLst>
        <pc:picChg chg="add mod modCrop">
          <ac:chgData name="João Vitor Souza R." userId="a6c61357ee03d8b3" providerId="LiveId" clId="{A245605B-CC5B-4660-8531-0DD6793EF892}" dt="2024-06-04T01:55:10.090" v="3636" actId="1076"/>
          <ac:picMkLst>
            <pc:docMk/>
            <pc:sldMk cId="1137240717" sldId="287"/>
            <ac:picMk id="6" creationId="{0205424D-4573-4F16-4C6E-609D5F9EF7AF}"/>
          </ac:picMkLst>
        </pc:picChg>
        <pc:picChg chg="del">
          <ac:chgData name="João Vitor Souza R." userId="a6c61357ee03d8b3" providerId="LiveId" clId="{A245605B-CC5B-4660-8531-0DD6793EF892}" dt="2024-06-04T01:54:51.808" v="3630" actId="478"/>
          <ac:picMkLst>
            <pc:docMk/>
            <pc:sldMk cId="1137240717" sldId="287"/>
            <ac:picMk id="7" creationId="{E1B7B419-37B7-C076-5BC5-66017BADC5AB}"/>
          </ac:picMkLst>
        </pc:picChg>
      </pc:sldChg>
      <pc:sldChg chg="add">
        <pc:chgData name="João Vitor Souza R." userId="a6c61357ee03d8b3" providerId="LiveId" clId="{A245605B-CC5B-4660-8531-0DD6793EF892}" dt="2024-06-04T01:55:34.996" v="3637" actId="2890"/>
        <pc:sldMkLst>
          <pc:docMk/>
          <pc:sldMk cId="2823563782" sldId="288"/>
        </pc:sldMkLst>
      </pc:sldChg>
      <pc:sldChg chg="addSp delSp modSp add mod">
        <pc:chgData name="João Vitor Souza R." userId="a6c61357ee03d8b3" providerId="LiveId" clId="{A245605B-CC5B-4660-8531-0DD6793EF892}" dt="2024-06-04T01:57:31.792" v="3680" actId="1076"/>
        <pc:sldMkLst>
          <pc:docMk/>
          <pc:sldMk cId="3804916528" sldId="289"/>
        </pc:sldMkLst>
        <pc:spChg chg="add mod">
          <ac:chgData name="João Vitor Souza R." userId="a6c61357ee03d8b3" providerId="LiveId" clId="{A245605B-CC5B-4660-8531-0DD6793EF892}" dt="2024-06-04T01:57:31.792" v="3680" actId="1076"/>
          <ac:spMkLst>
            <pc:docMk/>
            <pc:sldMk cId="3804916528" sldId="289"/>
            <ac:spMk id="8" creationId="{370599EF-2646-6104-BE31-BB4221F10C69}"/>
          </ac:spMkLst>
        </pc:spChg>
        <pc:spChg chg="mod">
          <ac:chgData name="João Vitor Souza R." userId="a6c61357ee03d8b3" providerId="LiveId" clId="{A245605B-CC5B-4660-8531-0DD6793EF892}" dt="2024-06-04T01:57:05.252" v="3655" actId="20577"/>
          <ac:spMkLst>
            <pc:docMk/>
            <pc:sldMk cId="3804916528" sldId="289"/>
            <ac:spMk id="9" creationId="{D4879AE8-E7C9-A394-A0C5-31393B3C734C}"/>
          </ac:spMkLst>
        </pc:spChg>
        <pc:picChg chg="del">
          <ac:chgData name="João Vitor Souza R." userId="a6c61357ee03d8b3" providerId="LiveId" clId="{A245605B-CC5B-4660-8531-0DD6793EF892}" dt="2024-06-04T01:57:06.902" v="3656" actId="478"/>
          <ac:picMkLst>
            <pc:docMk/>
            <pc:sldMk cId="3804916528" sldId="289"/>
            <ac:picMk id="6" creationId="{0205424D-4573-4F16-4C6E-609D5F9EF7AF}"/>
          </ac:picMkLst>
        </pc:picChg>
        <pc:picChg chg="add mod">
          <ac:chgData name="João Vitor Souza R." userId="a6c61357ee03d8b3" providerId="LiveId" clId="{A245605B-CC5B-4660-8531-0DD6793EF892}" dt="2024-06-04T01:57:11.396" v="3660" actId="1076"/>
          <ac:picMkLst>
            <pc:docMk/>
            <pc:sldMk cId="3804916528" sldId="289"/>
            <ac:picMk id="7" creationId="{7C18FDC1-257D-4C2F-4128-4AD0632B9221}"/>
          </ac:picMkLst>
        </pc:picChg>
      </pc:sldChg>
      <pc:sldChg chg="add ord">
        <pc:chgData name="João Vitor Souza R." userId="a6c61357ee03d8b3" providerId="LiveId" clId="{A245605B-CC5B-4660-8531-0DD6793EF892}" dt="2024-06-04T02:33:15.835" v="3745"/>
        <pc:sldMkLst>
          <pc:docMk/>
          <pc:sldMk cId="1113437432" sldId="290"/>
        </pc:sldMkLst>
      </pc:sldChg>
      <pc:sldChg chg="add del ord">
        <pc:chgData name="João Vitor Souza R." userId="a6c61357ee03d8b3" providerId="LiveId" clId="{A245605B-CC5B-4660-8531-0DD6793EF892}" dt="2024-06-04T02:33:33.885" v="3746" actId="47"/>
        <pc:sldMkLst>
          <pc:docMk/>
          <pc:sldMk cId="308525865" sldId="291"/>
        </pc:sldMkLst>
      </pc:sldChg>
      <pc:sldChg chg="add ord">
        <pc:chgData name="João Vitor Souza R." userId="a6c61357ee03d8b3" providerId="LiveId" clId="{A245605B-CC5B-4660-8531-0DD6793EF892}" dt="2024-06-04T02:33:15.835" v="3745"/>
        <pc:sldMkLst>
          <pc:docMk/>
          <pc:sldMk cId="3504503926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0D7DD-9EB4-490B-9001-20735D4E8844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F7018-5C50-4896-A32A-FBE47131C8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2778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755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264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6406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150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1152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7367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943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5303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62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784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909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2288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453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414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742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331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12892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487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6673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3596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455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0230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029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4877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9065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4896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02309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0465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510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1346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663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6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306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7018-5C50-4896-A32A-FBE47131C84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375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6A282-77F8-0F13-E096-94C5A232D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406A28-EE91-5009-C4FD-A974251AE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A07606-FEE3-2BB0-7F9C-548C74A1D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586A-0A87-44A1-ABA6-5F2F144C6A31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193ADD-EA02-941F-81A5-E91DDC2CD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CEE499-DBD6-4684-3BB0-50218F5C9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AA50-1F4E-4865-A806-2EE4B4A85F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9981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A07AB-7954-04FD-1716-D6CB0A554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DB311A-A3E6-A09C-1FCD-A882E8E1C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150518-6F22-56B7-7AD0-F1C227EE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586A-0A87-44A1-ABA6-5F2F144C6A31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5CA5E3-D791-F249-BE9F-538A7A70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CF7D8A-41DD-A121-7F7A-13C86A00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AA50-1F4E-4865-A806-2EE4B4A85F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219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8C7A57-08C1-E4A6-5D64-63AD7DB8C8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3ED019-7F63-9C9C-617E-F70E9A659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02A847-96BA-4115-8AA7-2262A3DF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586A-0A87-44A1-ABA6-5F2F144C6A31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C84018-F270-1ED3-66E8-CA2CE0EE5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FF346-1FBD-7602-2E5D-59521920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AA50-1F4E-4865-A806-2EE4B4A85F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37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97B01-A2CF-D499-D9EC-B629A351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5467E5-1F62-1907-1D01-205F0F041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FF82F3-C1C7-0D20-A56E-4FC6D00A3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586A-0A87-44A1-ABA6-5F2F144C6A31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0F9DF4-76AC-B23C-2B27-521F5B9F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62370C-354D-033D-C60F-1BE72D3F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AA50-1F4E-4865-A806-2EE4B4A85F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7941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E3B82-F80E-77BF-8308-4C94B82E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AB2A0D-EEB7-B341-56AE-252B25052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CAC4E4-BB70-09B4-49B5-878EFAC3E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586A-0A87-44A1-ABA6-5F2F144C6A31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A60104-FCD9-A2BE-BCA3-BE862285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3D7D16-4188-5877-220E-FBDEAB9A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AA50-1F4E-4865-A806-2EE4B4A85F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3401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A2AE59-D1B5-4FAE-AF37-CC3B3889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F45541-8E42-F652-1C08-7CFB5A566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1BF4EB-26D4-BB49-C341-1F1325E9C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70C6E1B-D4BD-BA82-7985-03400E20B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586A-0A87-44A1-ABA6-5F2F144C6A31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4FE831-EDEE-757E-0221-8FBA7519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CC9675D-D621-3881-7CD6-045B706A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AA50-1F4E-4865-A806-2EE4B4A85F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174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218C6-3F9E-DEF3-C128-3C45F3CAD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60EE45-E913-41A5-6D5F-077ACBD38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942BD6-FA68-E7AD-1072-23E0E1CB1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788BE58-A1A3-DE14-96DD-4933EF6ED9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64BD292-4204-318F-0A36-99927B20F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2455432-DB10-F442-663E-62707F4D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586A-0A87-44A1-ABA6-5F2F144C6A31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669D351-7DF9-2F94-5F8A-9F611257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C36DA3C-F27D-2BC2-89FA-21F66DDAF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AA50-1F4E-4865-A806-2EE4B4A85F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5363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5D24F-56F2-9646-4EE7-D1449F224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DC1C615-77B0-A24E-A70E-8276F853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586A-0A87-44A1-ABA6-5F2F144C6A31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523738C-39D3-ABFD-877D-8192CD8C0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5BE1CB-88F0-6FCD-454B-CC7375D9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AA50-1F4E-4865-A806-2EE4B4A85F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313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D5B0FCA-0A02-D93E-5C96-FBCF2A458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586A-0A87-44A1-ABA6-5F2F144C6A31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702EEDC-6187-ED06-B205-93FB641A6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752213-8A69-9AC3-ADC6-CF209E0B0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AA50-1F4E-4865-A806-2EE4B4A85F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077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DE17D-BF8B-B454-2665-3454452A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EF7CB2-BD8C-246F-96A2-26B5516F0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0E19516-9B04-ADAB-83AA-98AE87B91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6833951-D4D6-4579-DE35-E096D15B6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586A-0A87-44A1-ABA6-5F2F144C6A31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576D30-6F7B-5140-0079-F199DAA74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1B749A-8558-4F39-131D-F88E8184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AA50-1F4E-4865-A806-2EE4B4A85F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54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8A7B4A-37AD-71E3-8708-A4F29D9E1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7C2188E-1002-D163-95DA-4BA140FB3F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80F62B-B08B-C3BC-6D68-6D7DCF5D2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B02A94-DBC7-0CD9-652E-CD081D79A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586A-0A87-44A1-ABA6-5F2F144C6A31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1A3CF6B-D2B4-6CA3-83CD-6909A798F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D37644-EDF3-4FF6-E5E8-4C68E3403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AA50-1F4E-4865-A806-2EE4B4A85F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149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110032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14A23D1-A75D-34C2-0420-DC607BAE7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0B7158-6BFD-9A27-C7E9-454DB6F32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FF60E3-001A-129B-C4A7-12A1CF983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9586A-0A87-44A1-ABA6-5F2F144C6A31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9B27CB-C0ED-F0C9-24D3-F84E03FC8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3B15D5-DB7E-B3AE-F980-99C3966B5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AA50-1F4E-4865-A806-2EE4B4A85F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977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3.sv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DFA6B42-AB23-AA4E-E5BA-07288E0039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050" y="-484001"/>
            <a:ext cx="12573964" cy="8381620"/>
          </a:xfrm>
          <a:prstGeom prst="rect">
            <a:avLst/>
          </a:prstGeom>
        </p:spPr>
      </p:pic>
      <p:pic>
        <p:nvPicPr>
          <p:cNvPr id="14" name="Gráfico 13" descr="Acesso para cadeira de rodas com preenchimento sólido">
            <a:extLst>
              <a:ext uri="{FF2B5EF4-FFF2-40B4-BE49-F238E27FC236}">
                <a16:creationId xmlns:a16="http://schemas.microsoft.com/office/drawing/2014/main" id="{40C254F6-E7C8-4B02-44D7-028E20A52E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113" y="5844489"/>
            <a:ext cx="981237" cy="98123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F6C8DD6-2A96-92F5-79E3-64BA7D1C7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02" y="-258335"/>
            <a:ext cx="11062003" cy="73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55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1249984" y="428666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PROBLEMÁTICA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450377" y="-1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603287-6F5B-C40E-BF5A-0E65561A3EFE}"/>
              </a:ext>
            </a:extLst>
          </p:cNvPr>
          <p:cNvSpPr txBox="1"/>
          <p:nvPr/>
        </p:nvSpPr>
        <p:spPr>
          <a:xfrm>
            <a:off x="5787950" y="2305496"/>
            <a:ext cx="61089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/>
                <a:latin typeface="Caviar Dreams" panose="020B04020202040205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ias apucaranenses encontram-se em estado deplorável, seja pelas más condições de suas calçadas, asfaltos inacabados, ou, ainda, a falta de locais acessíveis para cadeirantes transitarem, por exemplo, desníveis ou calçadas quebradas.</a:t>
            </a:r>
            <a:endParaRPr lang="pt-BR" sz="5400" b="1" dirty="0">
              <a:solidFill>
                <a:schemeClr val="bg1">
                  <a:lumMod val="75000"/>
                </a:schemeClr>
              </a:solidFill>
              <a:latin typeface="Caviar Dreams" panose="020B0402020204020504" pitchFamily="34" charset="0"/>
              <a:ea typeface="Cambria" panose="020405030504060302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CA3D756-2142-5776-155A-0FF8BA6ECE0C}"/>
              </a:ext>
            </a:extLst>
          </p:cNvPr>
          <p:cNvSpPr txBox="1"/>
          <p:nvPr/>
        </p:nvSpPr>
        <p:spPr>
          <a:xfrm>
            <a:off x="1738042" y="1605830"/>
            <a:ext cx="3699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u="sng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R. Gastão Vidigal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0A42345-3ACD-1AC0-0124-0F132A528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63" y="2245625"/>
            <a:ext cx="2621494" cy="2871635"/>
          </a:xfrm>
          <a:prstGeom prst="rect">
            <a:avLst/>
          </a:prstGeom>
          <a:ln w="12700">
            <a:solidFill>
              <a:srgbClr val="654CE0"/>
            </a:solidFill>
          </a:ln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669714E7-4410-C7BD-3A83-D9690BD479B6}"/>
              </a:ext>
            </a:extLst>
          </p:cNvPr>
          <p:cNvSpPr/>
          <p:nvPr/>
        </p:nvSpPr>
        <p:spPr>
          <a:xfrm>
            <a:off x="1448578" y="3644324"/>
            <a:ext cx="1457092" cy="1175657"/>
          </a:xfrm>
          <a:prstGeom prst="ellipse">
            <a:avLst/>
          </a:prstGeom>
          <a:noFill/>
          <a:ln w="57150">
            <a:solidFill>
              <a:srgbClr val="654C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E61011E7-13AD-F3A8-13DB-A948A9F1F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670" y="3291977"/>
            <a:ext cx="2621493" cy="2970131"/>
          </a:xfrm>
          <a:prstGeom prst="rect">
            <a:avLst/>
          </a:prstGeom>
          <a:ln w="12700">
            <a:solidFill>
              <a:srgbClr val="654CE0"/>
            </a:solidFill>
          </a:ln>
        </p:spPr>
      </p:pic>
      <p:sp>
        <p:nvSpPr>
          <p:cNvPr id="25" name="Elipse 24">
            <a:extLst>
              <a:ext uri="{FF2B5EF4-FFF2-40B4-BE49-F238E27FC236}">
                <a16:creationId xmlns:a16="http://schemas.microsoft.com/office/drawing/2014/main" id="{51552C4C-1248-08EE-C13D-55F2FB05920A}"/>
              </a:ext>
            </a:extLst>
          </p:cNvPr>
          <p:cNvSpPr/>
          <p:nvPr/>
        </p:nvSpPr>
        <p:spPr>
          <a:xfrm>
            <a:off x="3895003" y="4189213"/>
            <a:ext cx="1457092" cy="1175657"/>
          </a:xfrm>
          <a:prstGeom prst="ellipse">
            <a:avLst/>
          </a:prstGeom>
          <a:noFill/>
          <a:ln w="57150">
            <a:solidFill>
              <a:srgbClr val="654C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1E8D681-1392-BBA1-852C-396B7F9B9F7F}"/>
              </a:ext>
            </a:extLst>
          </p:cNvPr>
          <p:cNvSpPr/>
          <p:nvPr/>
        </p:nvSpPr>
        <p:spPr>
          <a:xfrm>
            <a:off x="3166457" y="4838643"/>
            <a:ext cx="1457092" cy="1175657"/>
          </a:xfrm>
          <a:prstGeom prst="ellipse">
            <a:avLst/>
          </a:prstGeom>
          <a:noFill/>
          <a:ln w="57150">
            <a:solidFill>
              <a:srgbClr val="654C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Gráfico 28" descr="Acesso para cadeira de rodas com preenchimento sólido">
            <a:extLst>
              <a:ext uri="{FF2B5EF4-FFF2-40B4-BE49-F238E27FC236}">
                <a16:creationId xmlns:a16="http://schemas.microsoft.com/office/drawing/2014/main" id="{F41B3787-40F7-FB2A-A1C3-4FCB095CD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10763" y="5876763"/>
            <a:ext cx="981237" cy="9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71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868984" y="390566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MAPEAMENTO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1504477" y="-101601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Acesso para cadeira de rodas com preenchimento sólido">
            <a:extLst>
              <a:ext uri="{FF2B5EF4-FFF2-40B4-BE49-F238E27FC236}">
                <a16:creationId xmlns:a16="http://schemas.microsoft.com/office/drawing/2014/main" id="{24D91F2B-4000-AF1F-1B1F-813F80E33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13" y="5844489"/>
            <a:ext cx="981237" cy="98123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815E25A-52F0-6766-B3B3-3670989C6D28}"/>
              </a:ext>
            </a:extLst>
          </p:cNvPr>
          <p:cNvSpPr txBox="1"/>
          <p:nvPr/>
        </p:nvSpPr>
        <p:spPr>
          <a:xfrm>
            <a:off x="5959786" y="1581479"/>
            <a:ext cx="6108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Região central de Apucarana, abordando um raio de, aproximadamente, 500 metros, em torno da catedral.</a:t>
            </a:r>
            <a:endParaRPr lang="pt-BR" sz="5400" b="1" dirty="0">
              <a:solidFill>
                <a:schemeClr val="bg1">
                  <a:lumMod val="75000"/>
                </a:schemeClr>
              </a:solidFill>
              <a:latin typeface="Caviar Dreams" panose="020B0402020204020504" pitchFamily="34" charset="0"/>
              <a:ea typeface="Cambria" panose="02040503050406030204" pitchFamily="18" charset="0"/>
              <a:cs typeface="Arial Unicode MS" panose="020B0604020202020204" pitchFamily="34" charset="-128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8DD5D7-E091-E347-0E4F-99112A3FB0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5" t="-616" r="20964" b="-739"/>
          <a:stretch/>
        </p:blipFill>
        <p:spPr>
          <a:xfrm>
            <a:off x="1366932" y="1490780"/>
            <a:ext cx="4604706" cy="443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3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BC89A4C-6F65-086B-A9DB-7F1ABF8DD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86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5B1ADB5-4243-0103-CD1D-69445EE207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CBAEB762-4C64-0C59-DCF1-EE016E132167}"/>
              </a:ext>
            </a:extLst>
          </p:cNvPr>
          <p:cNvSpPr/>
          <p:nvPr/>
        </p:nvSpPr>
        <p:spPr>
          <a:xfrm rot="21138808">
            <a:off x="3055935" y="1820004"/>
            <a:ext cx="6110000" cy="2869147"/>
          </a:xfrm>
          <a:prstGeom prst="ellipse">
            <a:avLst/>
          </a:prstGeom>
          <a:noFill/>
          <a:ln w="57150">
            <a:solidFill>
              <a:srgbClr val="654C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6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64F49C4-3B0D-8B5C-5AF9-381900790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4862" y="-2958354"/>
            <a:ext cx="23874164" cy="1342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5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1355826" y="331869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SOLUÇÃO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898433" y="-226314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Gráfico 28" descr="Acesso para cadeira de rodas com preenchimento sólido">
            <a:extLst>
              <a:ext uri="{FF2B5EF4-FFF2-40B4-BE49-F238E27FC236}">
                <a16:creationId xmlns:a16="http://schemas.microsoft.com/office/drawing/2014/main" id="{F41B3787-40F7-FB2A-A1C3-4FCB095CD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0763" y="5876763"/>
            <a:ext cx="981237" cy="9812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BB2284F-226D-136F-EA32-50398D1637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13" t="14262" r="28977" b="33262"/>
          <a:stretch/>
        </p:blipFill>
        <p:spPr>
          <a:xfrm>
            <a:off x="3694175" y="873597"/>
            <a:ext cx="5413249" cy="530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55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1355826" y="331869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SOLUÇÃO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898433" y="-226314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Gráfico 28" descr="Acesso para cadeira de rodas com preenchimento sólido">
            <a:extLst>
              <a:ext uri="{FF2B5EF4-FFF2-40B4-BE49-F238E27FC236}">
                <a16:creationId xmlns:a16="http://schemas.microsoft.com/office/drawing/2014/main" id="{F41B3787-40F7-FB2A-A1C3-4FCB095CD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0763" y="5876763"/>
            <a:ext cx="981237" cy="9812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BB2284F-226D-136F-EA32-50398D1637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13" t="14262" r="28977" b="33262"/>
          <a:stretch/>
        </p:blipFill>
        <p:spPr>
          <a:xfrm>
            <a:off x="415649" y="1902737"/>
            <a:ext cx="3800766" cy="3723501"/>
          </a:xfrm>
          <a:prstGeom prst="rect">
            <a:avLst/>
          </a:prstGeom>
        </p:spPr>
      </p:pic>
      <p:cxnSp>
        <p:nvCxnSpPr>
          <p:cNvPr id="6" name="Conector: Curvo 5">
            <a:extLst>
              <a:ext uri="{FF2B5EF4-FFF2-40B4-BE49-F238E27FC236}">
                <a16:creationId xmlns:a16="http://schemas.microsoft.com/office/drawing/2014/main" id="{0D7BCB10-9F35-7578-3D36-2F094A271DDD}"/>
              </a:ext>
            </a:extLst>
          </p:cNvPr>
          <p:cNvCxnSpPr>
            <a:cxnSpLocks/>
          </p:cNvCxnSpPr>
          <p:nvPr/>
        </p:nvCxnSpPr>
        <p:spPr>
          <a:xfrm flipV="1">
            <a:off x="3599727" y="2022158"/>
            <a:ext cx="2197569" cy="1566243"/>
          </a:xfrm>
          <a:prstGeom prst="curvedConnector3">
            <a:avLst/>
          </a:prstGeom>
          <a:ln>
            <a:solidFill>
              <a:srgbClr val="CCBB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A11A454C-1917-A96D-E724-8295285C6D13}"/>
              </a:ext>
            </a:extLst>
          </p:cNvPr>
          <p:cNvSpPr txBox="1"/>
          <p:nvPr/>
        </p:nvSpPr>
        <p:spPr>
          <a:xfrm>
            <a:off x="5996447" y="1634160"/>
            <a:ext cx="4722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u="sng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Exploração dos nós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F5B40F5-EF70-68BC-1EF6-2D9CD8708AAD}"/>
              </a:ext>
            </a:extLst>
          </p:cNvPr>
          <p:cNvSpPr txBox="1"/>
          <p:nvPr/>
        </p:nvSpPr>
        <p:spPr>
          <a:xfrm>
            <a:off x="5996447" y="2634294"/>
            <a:ext cx="47226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u="sng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Heurística = distância euclidiana</a:t>
            </a:r>
          </a:p>
          <a:p>
            <a:endParaRPr lang="pt-BR" sz="2800" b="1" u="sng" dirty="0">
              <a:solidFill>
                <a:srgbClr val="CCBBF7"/>
              </a:solidFill>
              <a:latin typeface="Caviar Dreams" panose="020B04020202040205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pt-BR" sz="2800" b="1" u="sng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Pesos nas arestas (simbolizando a falta de acessibilidade)</a:t>
            </a:r>
          </a:p>
        </p:txBody>
      </p: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0FBF8DE5-DBBB-53CA-7AF4-B4F4DEDB0B04}"/>
              </a:ext>
            </a:extLst>
          </p:cNvPr>
          <p:cNvCxnSpPr>
            <a:cxnSpLocks/>
          </p:cNvCxnSpPr>
          <p:nvPr/>
        </p:nvCxnSpPr>
        <p:spPr>
          <a:xfrm flipV="1">
            <a:off x="3599727" y="3177228"/>
            <a:ext cx="2280212" cy="667259"/>
          </a:xfrm>
          <a:prstGeom prst="curvedConnector3">
            <a:avLst/>
          </a:prstGeom>
          <a:ln>
            <a:solidFill>
              <a:srgbClr val="CCBB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Curvo 14">
            <a:extLst>
              <a:ext uri="{FF2B5EF4-FFF2-40B4-BE49-F238E27FC236}">
                <a16:creationId xmlns:a16="http://schemas.microsoft.com/office/drawing/2014/main" id="{2999B76E-E896-C07F-F7BF-4A35196DCFB5}"/>
              </a:ext>
            </a:extLst>
          </p:cNvPr>
          <p:cNvCxnSpPr>
            <a:cxnSpLocks/>
          </p:cNvCxnSpPr>
          <p:nvPr/>
        </p:nvCxnSpPr>
        <p:spPr>
          <a:xfrm>
            <a:off x="3599727" y="4019130"/>
            <a:ext cx="2197569" cy="589119"/>
          </a:xfrm>
          <a:prstGeom prst="curvedConnector3">
            <a:avLst/>
          </a:prstGeom>
          <a:ln>
            <a:solidFill>
              <a:srgbClr val="CCBB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348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1355826" y="331869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SOLUÇÃO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898433" y="-226314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Gráfico 28" descr="Acesso para cadeira de rodas com preenchimento sólido">
            <a:extLst>
              <a:ext uri="{FF2B5EF4-FFF2-40B4-BE49-F238E27FC236}">
                <a16:creationId xmlns:a16="http://schemas.microsoft.com/office/drawing/2014/main" id="{F41B3787-40F7-FB2A-A1C3-4FCB095CD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0763" y="5876763"/>
            <a:ext cx="981237" cy="98123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F5B40F5-EF70-68BC-1EF6-2D9CD8708AAD}"/>
              </a:ext>
            </a:extLst>
          </p:cNvPr>
          <p:cNvSpPr txBox="1"/>
          <p:nvPr/>
        </p:nvSpPr>
        <p:spPr>
          <a:xfrm>
            <a:off x="151231" y="1395803"/>
            <a:ext cx="1033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u="sng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Pesos nas arestas (simbolizando a falta de acessibilidade)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15D6755-000C-FA91-A29C-5282E321A62F}"/>
              </a:ext>
            </a:extLst>
          </p:cNvPr>
          <p:cNvSpPr txBox="1"/>
          <p:nvPr/>
        </p:nvSpPr>
        <p:spPr>
          <a:xfrm>
            <a:off x="1053431" y="1847582"/>
            <a:ext cx="10335432" cy="480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654CE0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0.00 -&gt; ruas e calçadas </a:t>
            </a:r>
            <a:r>
              <a:rPr lang="pt-BR" sz="2600" b="1" u="sng" dirty="0">
                <a:solidFill>
                  <a:srgbClr val="654CE0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novas</a:t>
            </a:r>
            <a:r>
              <a:rPr lang="pt-BR" sz="2600" b="1" dirty="0">
                <a:solidFill>
                  <a:srgbClr val="654CE0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recém reformadas;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1.00 -&gt; ruas e calçadas em </a:t>
            </a:r>
            <a:r>
              <a:rPr lang="pt-BR" sz="2600" b="1" u="sng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boas</a:t>
            </a:r>
            <a:r>
              <a:rPr lang="pt-BR" sz="2600" b="1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condições;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654CE0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5.00 -&gt; calçadas com buracos ou dificuldades, mas, é </a:t>
            </a:r>
            <a:r>
              <a:rPr lang="pt-BR" sz="2600" b="1" u="sng" dirty="0">
                <a:solidFill>
                  <a:srgbClr val="654CE0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possível se locomover pela rua sem problemas</a:t>
            </a:r>
            <a:r>
              <a:rPr lang="pt-BR" sz="2600" b="1" dirty="0">
                <a:solidFill>
                  <a:srgbClr val="654CE0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10.00 -&gt; calçada com buracos ou dificuldade, rua perigosa, no entanto, </a:t>
            </a:r>
            <a:r>
              <a:rPr lang="pt-BR" sz="2600" b="1" u="sng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existem horários menos perigosos</a:t>
            </a:r>
            <a:r>
              <a:rPr lang="pt-BR" sz="2600" b="1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654CE0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100.0 -&gt; calçadas com buracos ou dificuldade, rua perigosa em qualquer momento, </a:t>
            </a:r>
            <a:r>
              <a:rPr lang="pt-BR" sz="2600" b="1" u="sng" dirty="0">
                <a:solidFill>
                  <a:srgbClr val="654CE0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evitar ao máximo</a:t>
            </a:r>
            <a:r>
              <a:rPr lang="pt-BR" sz="2600" b="1" dirty="0">
                <a:solidFill>
                  <a:srgbClr val="654CE0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1520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1355826" y="331869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SOLUÇÃO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898433" y="-226314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Gráfico 28" descr="Acesso para cadeira de rodas com preenchimento sólido">
            <a:extLst>
              <a:ext uri="{FF2B5EF4-FFF2-40B4-BE49-F238E27FC236}">
                <a16:creationId xmlns:a16="http://schemas.microsoft.com/office/drawing/2014/main" id="{F41B3787-40F7-FB2A-A1C3-4FCB095CD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0763" y="5876763"/>
            <a:ext cx="981237" cy="981237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E4FCE8B1-F9BA-9004-7A43-846D75E38009}"/>
              </a:ext>
            </a:extLst>
          </p:cNvPr>
          <p:cNvSpPr/>
          <p:nvPr/>
        </p:nvSpPr>
        <p:spPr>
          <a:xfrm>
            <a:off x="1355826" y="3243806"/>
            <a:ext cx="1919809" cy="1825906"/>
          </a:xfrm>
          <a:prstGeom prst="ellipse">
            <a:avLst/>
          </a:prstGeom>
          <a:solidFill>
            <a:srgbClr val="CCB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503F5E7-9B4F-0CBF-8495-7C735C7B5884}"/>
              </a:ext>
            </a:extLst>
          </p:cNvPr>
          <p:cNvSpPr/>
          <p:nvPr/>
        </p:nvSpPr>
        <p:spPr>
          <a:xfrm>
            <a:off x="8916365" y="3243806"/>
            <a:ext cx="1919809" cy="1825906"/>
          </a:xfrm>
          <a:prstGeom prst="ellipse">
            <a:avLst/>
          </a:prstGeom>
          <a:solidFill>
            <a:srgbClr val="CCB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BC10CD8-DEFF-8A0D-1254-1B4A48885A02}"/>
              </a:ext>
            </a:extLst>
          </p:cNvPr>
          <p:cNvCxnSpPr>
            <a:cxnSpLocks/>
            <a:stCxn id="4" idx="7"/>
            <a:endCxn id="6" idx="1"/>
          </p:cNvCxnSpPr>
          <p:nvPr/>
        </p:nvCxnSpPr>
        <p:spPr>
          <a:xfrm>
            <a:off x="2994485" y="3511204"/>
            <a:ext cx="6203030" cy="0"/>
          </a:xfrm>
          <a:prstGeom prst="line">
            <a:avLst/>
          </a:prstGeom>
          <a:ln w="57150">
            <a:solidFill>
              <a:srgbClr val="654CE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8D3D64A-A0ED-263F-8E5E-54CDB845730F}"/>
              </a:ext>
            </a:extLst>
          </p:cNvPr>
          <p:cNvCxnSpPr>
            <a:stCxn id="4" idx="5"/>
            <a:endCxn id="6" idx="3"/>
          </p:cNvCxnSpPr>
          <p:nvPr/>
        </p:nvCxnSpPr>
        <p:spPr>
          <a:xfrm>
            <a:off x="2994485" y="4802314"/>
            <a:ext cx="6203030" cy="0"/>
          </a:xfrm>
          <a:prstGeom prst="line">
            <a:avLst/>
          </a:prstGeom>
          <a:ln w="57150">
            <a:solidFill>
              <a:srgbClr val="654CE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30B4578-965D-E1AC-0DF5-10356D136942}"/>
              </a:ext>
            </a:extLst>
          </p:cNvPr>
          <p:cNvSpPr txBox="1"/>
          <p:nvPr/>
        </p:nvSpPr>
        <p:spPr>
          <a:xfrm>
            <a:off x="1840375" y="3741261"/>
            <a:ext cx="1154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28</a:t>
            </a:r>
            <a:endParaRPr lang="pt-BR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EA081B9-4608-9936-41D5-A9E19C67C092}"/>
              </a:ext>
            </a:extLst>
          </p:cNvPr>
          <p:cNvSpPr txBox="1"/>
          <p:nvPr/>
        </p:nvSpPr>
        <p:spPr>
          <a:xfrm>
            <a:off x="9412147" y="3741261"/>
            <a:ext cx="10976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18</a:t>
            </a:r>
            <a:endParaRPr lang="pt-BR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0F124B8-D2F1-B9A2-1651-8D83A7D85C4E}"/>
              </a:ext>
            </a:extLst>
          </p:cNvPr>
          <p:cNvSpPr txBox="1"/>
          <p:nvPr/>
        </p:nvSpPr>
        <p:spPr>
          <a:xfrm>
            <a:off x="5243332" y="2723102"/>
            <a:ext cx="15394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1.00</a:t>
            </a:r>
            <a:endParaRPr lang="pt-BR" sz="4800" b="1" dirty="0">
              <a:solidFill>
                <a:srgbClr val="CCBBF7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428A26D-BAFF-49F5-5C68-1966FA5F441C}"/>
              </a:ext>
            </a:extLst>
          </p:cNvPr>
          <p:cNvSpPr txBox="1"/>
          <p:nvPr/>
        </p:nvSpPr>
        <p:spPr>
          <a:xfrm>
            <a:off x="5243332" y="4841375"/>
            <a:ext cx="17053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5.00</a:t>
            </a:r>
            <a:endParaRPr lang="pt-BR" sz="4800" b="1" dirty="0">
              <a:solidFill>
                <a:srgbClr val="CCBBF7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EA33C15-EDDB-96CD-31FB-1B1D4EF657C7}"/>
              </a:ext>
            </a:extLst>
          </p:cNvPr>
          <p:cNvSpPr txBox="1"/>
          <p:nvPr/>
        </p:nvSpPr>
        <p:spPr>
          <a:xfrm>
            <a:off x="174381" y="1672508"/>
            <a:ext cx="1033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u="sng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Podem existir diferentes pesos numa mesma rua</a:t>
            </a:r>
          </a:p>
        </p:txBody>
      </p:sp>
    </p:spTree>
    <p:extLst>
      <p:ext uri="{BB962C8B-B14F-4D97-AF65-F5344CB8AC3E}">
        <p14:creationId xmlns:p14="http://schemas.microsoft.com/office/powerpoint/2010/main" val="4170284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1355826" y="331869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SOLUÇÃO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898433" y="-226314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Gráfico 28" descr="Acesso para cadeira de rodas com preenchimento sólido">
            <a:extLst>
              <a:ext uri="{FF2B5EF4-FFF2-40B4-BE49-F238E27FC236}">
                <a16:creationId xmlns:a16="http://schemas.microsoft.com/office/drawing/2014/main" id="{F41B3787-40F7-FB2A-A1C3-4FCB095CD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0763" y="5876763"/>
            <a:ext cx="981237" cy="98123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4EA33C15-EDDB-96CD-31FB-1B1D4EF657C7}"/>
              </a:ext>
            </a:extLst>
          </p:cNvPr>
          <p:cNvSpPr txBox="1"/>
          <p:nvPr/>
        </p:nvSpPr>
        <p:spPr>
          <a:xfrm>
            <a:off x="174381" y="1591987"/>
            <a:ext cx="1033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u="sng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Pontos importantes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2459775-58CA-DC6B-1368-6D95E1D372CB}"/>
              </a:ext>
            </a:extLst>
          </p:cNvPr>
          <p:cNvSpPr/>
          <p:nvPr/>
        </p:nvSpPr>
        <p:spPr>
          <a:xfrm>
            <a:off x="282557" y="2419690"/>
            <a:ext cx="970685" cy="923206"/>
          </a:xfrm>
          <a:prstGeom prst="ellipse">
            <a:avLst/>
          </a:prstGeom>
          <a:solidFill>
            <a:srgbClr val="CCB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591A3F3-1A41-69F4-5AF0-1F36ACA0F7AA}"/>
              </a:ext>
            </a:extLst>
          </p:cNvPr>
          <p:cNvSpPr txBox="1"/>
          <p:nvPr/>
        </p:nvSpPr>
        <p:spPr>
          <a:xfrm>
            <a:off x="408291" y="2558127"/>
            <a:ext cx="844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34</a:t>
            </a:r>
            <a:endParaRPr lang="pt-BR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AC3EAE9-22DE-C3E8-965E-900290AC652E}"/>
              </a:ext>
            </a:extLst>
          </p:cNvPr>
          <p:cNvSpPr/>
          <p:nvPr/>
        </p:nvSpPr>
        <p:spPr>
          <a:xfrm>
            <a:off x="282557" y="3750224"/>
            <a:ext cx="970685" cy="923206"/>
          </a:xfrm>
          <a:prstGeom prst="ellipse">
            <a:avLst/>
          </a:prstGeom>
          <a:solidFill>
            <a:srgbClr val="CCB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6410A0-916B-40D7-01C6-69D8B585DE94}"/>
              </a:ext>
            </a:extLst>
          </p:cNvPr>
          <p:cNvSpPr txBox="1"/>
          <p:nvPr/>
        </p:nvSpPr>
        <p:spPr>
          <a:xfrm>
            <a:off x="408291" y="3888661"/>
            <a:ext cx="844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43</a:t>
            </a:r>
            <a:endParaRPr lang="pt-BR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75AB1E1-A693-7C32-0198-27B76A7E46DD}"/>
              </a:ext>
            </a:extLst>
          </p:cNvPr>
          <p:cNvSpPr/>
          <p:nvPr/>
        </p:nvSpPr>
        <p:spPr>
          <a:xfrm>
            <a:off x="282557" y="5080758"/>
            <a:ext cx="970685" cy="923206"/>
          </a:xfrm>
          <a:prstGeom prst="ellipse">
            <a:avLst/>
          </a:prstGeom>
          <a:solidFill>
            <a:srgbClr val="CCB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95D7E14-CFB3-F9BB-97C1-00ACBCDFC110}"/>
              </a:ext>
            </a:extLst>
          </p:cNvPr>
          <p:cNvSpPr txBox="1"/>
          <p:nvPr/>
        </p:nvSpPr>
        <p:spPr>
          <a:xfrm>
            <a:off x="385141" y="5327568"/>
            <a:ext cx="844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59.5</a:t>
            </a:r>
            <a:endParaRPr lang="pt-B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79573C6-4A26-FD06-D4AF-8F24C66F65A5}"/>
              </a:ext>
            </a:extLst>
          </p:cNvPr>
          <p:cNvSpPr/>
          <p:nvPr/>
        </p:nvSpPr>
        <p:spPr>
          <a:xfrm>
            <a:off x="7391902" y="2419689"/>
            <a:ext cx="970685" cy="923206"/>
          </a:xfrm>
          <a:prstGeom prst="ellipse">
            <a:avLst/>
          </a:prstGeom>
          <a:solidFill>
            <a:srgbClr val="CCB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1DE7E70-2D4A-748D-132A-01430B2B2ECE}"/>
              </a:ext>
            </a:extLst>
          </p:cNvPr>
          <p:cNvSpPr txBox="1"/>
          <p:nvPr/>
        </p:nvSpPr>
        <p:spPr>
          <a:xfrm>
            <a:off x="7646546" y="2558127"/>
            <a:ext cx="844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8</a:t>
            </a:r>
            <a:endParaRPr lang="pt-BR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D25B8BB-3408-F367-43FE-906B5B9AA0D9}"/>
              </a:ext>
            </a:extLst>
          </p:cNvPr>
          <p:cNvSpPr txBox="1"/>
          <p:nvPr/>
        </p:nvSpPr>
        <p:spPr>
          <a:xfrm>
            <a:off x="1314346" y="2475307"/>
            <a:ext cx="5638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Hospital/venda de equipamentos</a:t>
            </a:r>
          </a:p>
          <a:p>
            <a:r>
              <a:rPr lang="pt-BR" sz="2800" b="1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 acessibilidade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F4A9B46-1C98-53A9-828C-EE005840A04B}"/>
              </a:ext>
            </a:extLst>
          </p:cNvPr>
          <p:cNvSpPr txBox="1"/>
          <p:nvPr/>
        </p:nvSpPr>
        <p:spPr>
          <a:xfrm>
            <a:off x="8517832" y="2619682"/>
            <a:ext cx="5638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Mercado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B1B7882-DC10-D1A5-7946-C593EF33C317}"/>
              </a:ext>
            </a:extLst>
          </p:cNvPr>
          <p:cNvSpPr txBox="1"/>
          <p:nvPr/>
        </p:nvSpPr>
        <p:spPr>
          <a:xfrm>
            <a:off x="1314346" y="3950216"/>
            <a:ext cx="5638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Banco do Brasil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033D200-728D-3E1B-0C70-10FDA9D4B6CA}"/>
              </a:ext>
            </a:extLst>
          </p:cNvPr>
          <p:cNvSpPr txBox="1"/>
          <p:nvPr/>
        </p:nvSpPr>
        <p:spPr>
          <a:xfrm>
            <a:off x="1355826" y="5266013"/>
            <a:ext cx="5638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Entrada do Shopping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DDDCB5D2-42D7-A74C-5080-8E81ACFB9B3F}"/>
              </a:ext>
            </a:extLst>
          </p:cNvPr>
          <p:cNvSpPr/>
          <p:nvPr/>
        </p:nvSpPr>
        <p:spPr>
          <a:xfrm>
            <a:off x="7391902" y="3750224"/>
            <a:ext cx="970685" cy="923206"/>
          </a:xfrm>
          <a:prstGeom prst="ellipse">
            <a:avLst/>
          </a:prstGeom>
          <a:solidFill>
            <a:srgbClr val="CCB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6BDE696-49DE-BDA8-203B-85C155BA71C3}"/>
              </a:ext>
            </a:extLst>
          </p:cNvPr>
          <p:cNvSpPr txBox="1"/>
          <p:nvPr/>
        </p:nvSpPr>
        <p:spPr>
          <a:xfrm>
            <a:off x="7517636" y="3950216"/>
            <a:ext cx="844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47</a:t>
            </a:r>
            <a:endParaRPr lang="pt-BR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1273DFC-F61E-5FF0-34B5-EB8A67AAB85B}"/>
              </a:ext>
            </a:extLst>
          </p:cNvPr>
          <p:cNvSpPr txBox="1"/>
          <p:nvPr/>
        </p:nvSpPr>
        <p:spPr>
          <a:xfrm>
            <a:off x="8517832" y="3750224"/>
            <a:ext cx="5638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Terminal </a:t>
            </a:r>
          </a:p>
          <a:p>
            <a:r>
              <a:rPr lang="pt-BR" sz="2800" b="1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Rodoviário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F3207372-C162-3756-4053-C0D0177A93A9}"/>
              </a:ext>
            </a:extLst>
          </p:cNvPr>
          <p:cNvSpPr/>
          <p:nvPr/>
        </p:nvSpPr>
        <p:spPr>
          <a:xfrm>
            <a:off x="7391902" y="5080758"/>
            <a:ext cx="970685" cy="923206"/>
          </a:xfrm>
          <a:prstGeom prst="ellipse">
            <a:avLst/>
          </a:prstGeom>
          <a:solidFill>
            <a:srgbClr val="CCB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37F1BAE-D739-CFF8-51F6-78C7765C273E}"/>
              </a:ext>
            </a:extLst>
          </p:cNvPr>
          <p:cNvSpPr txBox="1"/>
          <p:nvPr/>
        </p:nvSpPr>
        <p:spPr>
          <a:xfrm>
            <a:off x="7517636" y="5280750"/>
            <a:ext cx="844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32</a:t>
            </a:r>
            <a:endParaRPr lang="pt-BR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471F34C-E31C-B4DE-C45B-ACD469D35DE6}"/>
              </a:ext>
            </a:extLst>
          </p:cNvPr>
          <p:cNvSpPr txBox="1"/>
          <p:nvPr/>
        </p:nvSpPr>
        <p:spPr>
          <a:xfrm>
            <a:off x="8517832" y="5266013"/>
            <a:ext cx="5638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Igreja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6544653D-E7F0-89A0-A6E4-C6B671911BD4}"/>
              </a:ext>
            </a:extLst>
          </p:cNvPr>
          <p:cNvSpPr/>
          <p:nvPr/>
        </p:nvSpPr>
        <p:spPr>
          <a:xfrm>
            <a:off x="7391902" y="1130384"/>
            <a:ext cx="970685" cy="923206"/>
          </a:xfrm>
          <a:prstGeom prst="ellipse">
            <a:avLst/>
          </a:prstGeom>
          <a:solidFill>
            <a:srgbClr val="654C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E18B635-C6B2-DDE2-5B5F-EEDF257F72F8}"/>
              </a:ext>
            </a:extLst>
          </p:cNvPr>
          <p:cNvSpPr txBox="1"/>
          <p:nvPr/>
        </p:nvSpPr>
        <p:spPr>
          <a:xfrm>
            <a:off x="7501068" y="1280389"/>
            <a:ext cx="844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49</a:t>
            </a:r>
            <a:endParaRPr lang="pt-BR" sz="3600" b="1" dirty="0">
              <a:solidFill>
                <a:srgbClr val="CCBBF7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91277D3-371F-B333-04A8-E3BADA1E87B2}"/>
              </a:ext>
            </a:extLst>
          </p:cNvPr>
          <p:cNvSpPr txBox="1"/>
          <p:nvPr/>
        </p:nvSpPr>
        <p:spPr>
          <a:xfrm>
            <a:off x="8448603" y="1321775"/>
            <a:ext cx="5638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Casa do Ator</a:t>
            </a:r>
          </a:p>
        </p:txBody>
      </p:sp>
    </p:spTree>
    <p:extLst>
      <p:ext uri="{BB962C8B-B14F-4D97-AF65-F5344CB8AC3E}">
        <p14:creationId xmlns:p14="http://schemas.microsoft.com/office/powerpoint/2010/main" val="1622367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 descr="Acesso para cadeira de rodas com preenchimento sólido">
            <a:extLst>
              <a:ext uri="{FF2B5EF4-FFF2-40B4-BE49-F238E27FC236}">
                <a16:creationId xmlns:a16="http://schemas.microsoft.com/office/drawing/2014/main" id="{40C254F6-E7C8-4B02-44D7-028E20A52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0763" y="5876763"/>
            <a:ext cx="981237" cy="98123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907084" y="377866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CONTEXTUALIZAÇÃO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450377" y="-1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900778-AF33-F304-8CE0-E1C93402E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146" y="2281852"/>
            <a:ext cx="10507541" cy="327705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8D2FD9B-4044-8916-094A-047027F89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83380" y="2281852"/>
            <a:ext cx="11544234" cy="253339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483A04A-9221-E3A1-E5EA-CFC9C4B200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42" y="2281852"/>
            <a:ext cx="7640116" cy="3781953"/>
          </a:xfrm>
          <a:prstGeom prst="rect">
            <a:avLst/>
          </a:prstGeom>
        </p:spPr>
      </p:pic>
      <p:pic>
        <p:nvPicPr>
          <p:cNvPr id="1026" name="Picture 2" descr="A Gazeta (Espírito Santo) – Wikipédia, a enciclopédia livre">
            <a:extLst>
              <a:ext uri="{FF2B5EF4-FFF2-40B4-BE49-F238E27FC236}">
                <a16:creationId xmlns:a16="http://schemas.microsoft.com/office/drawing/2014/main" id="{7283A47E-F16B-E576-926A-9337015C4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315" y="621818"/>
            <a:ext cx="5561954" cy="23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A349E07-1EDB-1197-C5ED-C276DC00D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3775" y="2281852"/>
            <a:ext cx="11544234" cy="253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8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1355826" y="331869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SOLUÇÃO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898433" y="-226314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Gráfico 28" descr="Acesso para cadeira de rodas com preenchimento sólido">
            <a:extLst>
              <a:ext uri="{FF2B5EF4-FFF2-40B4-BE49-F238E27FC236}">
                <a16:creationId xmlns:a16="http://schemas.microsoft.com/office/drawing/2014/main" id="{F41B3787-40F7-FB2A-A1C3-4FCB095CD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2122" y="4237916"/>
            <a:ext cx="1462413" cy="1462413"/>
          </a:xfrm>
          <a:prstGeom prst="rect">
            <a:avLst/>
          </a:prstGeom>
        </p:spPr>
      </p:pic>
      <p:sp>
        <p:nvSpPr>
          <p:cNvPr id="32" name="Elipse 31">
            <a:extLst>
              <a:ext uri="{FF2B5EF4-FFF2-40B4-BE49-F238E27FC236}">
                <a16:creationId xmlns:a16="http://schemas.microsoft.com/office/drawing/2014/main" id="{6544653D-E7F0-89A0-A6E4-C6B671911BD4}"/>
              </a:ext>
            </a:extLst>
          </p:cNvPr>
          <p:cNvSpPr/>
          <p:nvPr/>
        </p:nvSpPr>
        <p:spPr>
          <a:xfrm>
            <a:off x="521990" y="3278995"/>
            <a:ext cx="970685" cy="923206"/>
          </a:xfrm>
          <a:prstGeom prst="ellipse">
            <a:avLst/>
          </a:prstGeom>
          <a:solidFill>
            <a:srgbClr val="654C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E18B635-C6B2-DDE2-5B5F-EEDF257F72F8}"/>
              </a:ext>
            </a:extLst>
          </p:cNvPr>
          <p:cNvSpPr txBox="1"/>
          <p:nvPr/>
        </p:nvSpPr>
        <p:spPr>
          <a:xfrm>
            <a:off x="631156" y="3429000"/>
            <a:ext cx="844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49</a:t>
            </a:r>
            <a:endParaRPr lang="pt-BR" sz="3600" b="1" dirty="0">
              <a:solidFill>
                <a:srgbClr val="CCBBF7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91277D3-371F-B333-04A8-E3BADA1E87B2}"/>
              </a:ext>
            </a:extLst>
          </p:cNvPr>
          <p:cNvSpPr txBox="1"/>
          <p:nvPr/>
        </p:nvSpPr>
        <p:spPr>
          <a:xfrm>
            <a:off x="1578691" y="3470386"/>
            <a:ext cx="2669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Casa do Ator</a:t>
            </a:r>
          </a:p>
        </p:txBody>
      </p:sp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92CA3F6F-6304-AC66-2727-B2263CCB4988}"/>
              </a:ext>
            </a:extLst>
          </p:cNvPr>
          <p:cNvCxnSpPr>
            <a:cxnSpLocks/>
          </p:cNvCxnSpPr>
          <p:nvPr/>
        </p:nvCxnSpPr>
        <p:spPr>
          <a:xfrm flipV="1">
            <a:off x="4109013" y="2056882"/>
            <a:ext cx="2197569" cy="1566243"/>
          </a:xfrm>
          <a:prstGeom prst="curvedConnector3">
            <a:avLst/>
          </a:prstGeom>
          <a:ln>
            <a:solidFill>
              <a:srgbClr val="CCBB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62748C6-5628-AFFD-D631-F7961AB4FD40}"/>
              </a:ext>
            </a:extLst>
          </p:cNvPr>
          <p:cNvSpPr txBox="1"/>
          <p:nvPr/>
        </p:nvSpPr>
        <p:spPr>
          <a:xfrm>
            <a:off x="6306582" y="1652487"/>
            <a:ext cx="5638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u="sng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Quem é o Ator?</a:t>
            </a:r>
          </a:p>
        </p:txBody>
      </p:sp>
      <p:pic>
        <p:nvPicPr>
          <p:cNvPr id="12" name="Gráfico 11" descr="Homem com bengala com preenchimento sólido">
            <a:extLst>
              <a:ext uri="{FF2B5EF4-FFF2-40B4-BE49-F238E27FC236}">
                <a16:creationId xmlns:a16="http://schemas.microsoft.com/office/drawing/2014/main" id="{C22B8C93-92FA-ED77-152B-32163C29EF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1366" y="2481078"/>
            <a:ext cx="1687975" cy="1687975"/>
          </a:xfrm>
          <a:prstGeom prst="rect">
            <a:avLst/>
          </a:prstGeom>
        </p:spPr>
      </p:pic>
      <p:pic>
        <p:nvPicPr>
          <p:cNvPr id="15" name="Gráfico 14" descr="Moça grávida com preenchimento sólido">
            <a:extLst>
              <a:ext uri="{FF2B5EF4-FFF2-40B4-BE49-F238E27FC236}">
                <a16:creationId xmlns:a16="http://schemas.microsoft.com/office/drawing/2014/main" id="{AD9DC00A-6B75-4E01-E39C-3D62FD0BE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09341" y="2541943"/>
            <a:ext cx="1566244" cy="1566244"/>
          </a:xfrm>
          <a:prstGeom prst="rect">
            <a:avLst/>
          </a:prstGeom>
        </p:spPr>
      </p:pic>
      <p:pic>
        <p:nvPicPr>
          <p:cNvPr id="17" name="Gráfico 16" descr="Baixa visão com preenchimento sólido">
            <a:extLst>
              <a:ext uri="{FF2B5EF4-FFF2-40B4-BE49-F238E27FC236}">
                <a16:creationId xmlns:a16="http://schemas.microsoft.com/office/drawing/2014/main" id="{80C41667-5913-BA40-E3AD-F22D0CFAC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94941" y="4497628"/>
            <a:ext cx="914400" cy="914400"/>
          </a:xfrm>
          <a:prstGeom prst="rect">
            <a:avLst/>
          </a:prstGeom>
        </p:spPr>
      </p:pic>
      <p:pic>
        <p:nvPicPr>
          <p:cNvPr id="36" name="Gráfico 35" descr="Surdo com preenchimento sólido">
            <a:extLst>
              <a:ext uri="{FF2B5EF4-FFF2-40B4-BE49-F238E27FC236}">
                <a16:creationId xmlns:a16="http://schemas.microsoft.com/office/drawing/2014/main" id="{C3E7A7FD-63D5-E672-DF58-2798E97ACB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50953" y="4433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1355826" y="331869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SOLUÇÃO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898433" y="-226314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 descr="Acesso para cadeira de rodas com preenchimento sólido">
            <a:extLst>
              <a:ext uri="{FF2B5EF4-FFF2-40B4-BE49-F238E27FC236}">
                <a16:creationId xmlns:a16="http://schemas.microsoft.com/office/drawing/2014/main" id="{39637741-E7E8-ED5A-7ADB-82AD1E766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0763" y="5876763"/>
            <a:ext cx="981237" cy="98123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F0882D3-0A53-91EB-D77D-99FEC7242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94" y="3067105"/>
            <a:ext cx="10663611" cy="212905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4879AE8-E7C9-A394-A0C5-31393B3C734C}"/>
              </a:ext>
            </a:extLst>
          </p:cNvPr>
          <p:cNvSpPr txBox="1"/>
          <p:nvPr/>
        </p:nvSpPr>
        <p:spPr>
          <a:xfrm>
            <a:off x="165637" y="2018484"/>
            <a:ext cx="5638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u="sng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Cadastro dos nós</a:t>
            </a:r>
          </a:p>
        </p:txBody>
      </p:sp>
    </p:spTree>
    <p:extLst>
      <p:ext uri="{BB962C8B-B14F-4D97-AF65-F5344CB8AC3E}">
        <p14:creationId xmlns:p14="http://schemas.microsoft.com/office/powerpoint/2010/main" val="3045975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1355826" y="331869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SOLUÇÃO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898433" y="-226314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 descr="Acesso para cadeira de rodas com preenchimento sólido">
            <a:extLst>
              <a:ext uri="{FF2B5EF4-FFF2-40B4-BE49-F238E27FC236}">
                <a16:creationId xmlns:a16="http://schemas.microsoft.com/office/drawing/2014/main" id="{39637741-E7E8-ED5A-7ADB-82AD1E766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0763" y="5876763"/>
            <a:ext cx="981237" cy="98123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4879AE8-E7C9-A394-A0C5-31393B3C734C}"/>
              </a:ext>
            </a:extLst>
          </p:cNvPr>
          <p:cNvSpPr txBox="1"/>
          <p:nvPr/>
        </p:nvSpPr>
        <p:spPr>
          <a:xfrm>
            <a:off x="165637" y="2018484"/>
            <a:ext cx="5638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u="sng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Cadastro das Arestas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11567EC-DEB6-0D03-EE16-C39C53A16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904" y="3023502"/>
            <a:ext cx="10230192" cy="25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16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1355826" y="331869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SOLUÇÃO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898433" y="-226314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 descr="Acesso para cadeira de rodas com preenchimento sólido">
            <a:extLst>
              <a:ext uri="{FF2B5EF4-FFF2-40B4-BE49-F238E27FC236}">
                <a16:creationId xmlns:a16="http://schemas.microsoft.com/office/drawing/2014/main" id="{39637741-E7E8-ED5A-7ADB-82AD1E766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0763" y="5876763"/>
            <a:ext cx="981237" cy="98123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4879AE8-E7C9-A394-A0C5-31393B3C734C}"/>
              </a:ext>
            </a:extLst>
          </p:cNvPr>
          <p:cNvSpPr txBox="1"/>
          <p:nvPr/>
        </p:nvSpPr>
        <p:spPr>
          <a:xfrm>
            <a:off x="165637" y="2018484"/>
            <a:ext cx="5638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u="sng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Cálculo da heurística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15C67AC-F9DF-F1E1-5644-E2D08D25F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50" y="3107398"/>
            <a:ext cx="10694100" cy="248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28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1355826" y="331869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SOLUÇÃO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898433" y="-226314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 descr="Acesso para cadeira de rodas com preenchimento sólido">
            <a:extLst>
              <a:ext uri="{FF2B5EF4-FFF2-40B4-BE49-F238E27FC236}">
                <a16:creationId xmlns:a16="http://schemas.microsoft.com/office/drawing/2014/main" id="{39637741-E7E8-ED5A-7ADB-82AD1E766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0763" y="5876763"/>
            <a:ext cx="981237" cy="98123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4879AE8-E7C9-A394-A0C5-31393B3C734C}"/>
              </a:ext>
            </a:extLst>
          </p:cNvPr>
          <p:cNvSpPr txBox="1"/>
          <p:nvPr/>
        </p:nvSpPr>
        <p:spPr>
          <a:xfrm>
            <a:off x="154062" y="2006124"/>
            <a:ext cx="661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u="sng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Listas (Aberta e Fechada)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E5F319-EFE1-00B3-8940-97DD5DD6F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82" y="2927624"/>
            <a:ext cx="10650436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23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1355826" y="331869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SOLUÇÃO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898433" y="-226314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 descr="Acesso para cadeira de rodas com preenchimento sólido">
            <a:extLst>
              <a:ext uri="{FF2B5EF4-FFF2-40B4-BE49-F238E27FC236}">
                <a16:creationId xmlns:a16="http://schemas.microsoft.com/office/drawing/2014/main" id="{39637741-E7E8-ED5A-7ADB-82AD1E766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0763" y="5876763"/>
            <a:ext cx="981237" cy="98123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4879AE8-E7C9-A394-A0C5-31393B3C734C}"/>
              </a:ext>
            </a:extLst>
          </p:cNvPr>
          <p:cNvSpPr txBox="1"/>
          <p:nvPr/>
        </p:nvSpPr>
        <p:spPr>
          <a:xfrm>
            <a:off x="165637" y="1548794"/>
            <a:ext cx="661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u="sng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Listas (Aberta e Fechada)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DADF03-AE6E-EBD8-056C-6A7FA11061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725"/>
          <a:stretch/>
        </p:blipFill>
        <p:spPr>
          <a:xfrm>
            <a:off x="489746" y="2657997"/>
            <a:ext cx="11212508" cy="297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63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1355826" y="331869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SOLUÇÃO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898433" y="-226314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 descr="Acesso para cadeira de rodas com preenchimento sólido">
            <a:extLst>
              <a:ext uri="{FF2B5EF4-FFF2-40B4-BE49-F238E27FC236}">
                <a16:creationId xmlns:a16="http://schemas.microsoft.com/office/drawing/2014/main" id="{39637741-E7E8-ED5A-7ADB-82AD1E766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0763" y="5876763"/>
            <a:ext cx="981237" cy="98123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4879AE8-E7C9-A394-A0C5-31393B3C734C}"/>
              </a:ext>
            </a:extLst>
          </p:cNvPr>
          <p:cNvSpPr txBox="1"/>
          <p:nvPr/>
        </p:nvSpPr>
        <p:spPr>
          <a:xfrm>
            <a:off x="119339" y="1902737"/>
            <a:ext cx="661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u="sng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Listas (Aberta e Fechada)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1B7B419-37B7-C076-5BC5-66017BADC5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884" b="38903"/>
          <a:stretch/>
        </p:blipFill>
        <p:spPr>
          <a:xfrm>
            <a:off x="443314" y="3011940"/>
            <a:ext cx="11305372" cy="21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91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1355826" y="331869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SOLUÇÃO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898433" y="-226314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 descr="Acesso para cadeira de rodas com preenchimento sólido">
            <a:extLst>
              <a:ext uri="{FF2B5EF4-FFF2-40B4-BE49-F238E27FC236}">
                <a16:creationId xmlns:a16="http://schemas.microsoft.com/office/drawing/2014/main" id="{39637741-E7E8-ED5A-7ADB-82AD1E766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0763" y="5876763"/>
            <a:ext cx="981237" cy="98123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4879AE8-E7C9-A394-A0C5-31393B3C734C}"/>
              </a:ext>
            </a:extLst>
          </p:cNvPr>
          <p:cNvSpPr txBox="1"/>
          <p:nvPr/>
        </p:nvSpPr>
        <p:spPr>
          <a:xfrm>
            <a:off x="119339" y="1902737"/>
            <a:ext cx="661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u="sng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Listas (Aberta e Fechada)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205424D-4573-4F16-4C6E-609D5F9EF7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422"/>
          <a:stretch/>
        </p:blipFill>
        <p:spPr>
          <a:xfrm>
            <a:off x="1007838" y="3011940"/>
            <a:ext cx="10176323" cy="3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40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1355826" y="331869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SOLUÇÃO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898433" y="-226314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 descr="Acesso para cadeira de rodas com preenchimento sólido">
            <a:extLst>
              <a:ext uri="{FF2B5EF4-FFF2-40B4-BE49-F238E27FC236}">
                <a16:creationId xmlns:a16="http://schemas.microsoft.com/office/drawing/2014/main" id="{39637741-E7E8-ED5A-7ADB-82AD1E766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0763" y="5876763"/>
            <a:ext cx="981237" cy="98123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4879AE8-E7C9-A394-A0C5-31393B3C734C}"/>
              </a:ext>
            </a:extLst>
          </p:cNvPr>
          <p:cNvSpPr txBox="1"/>
          <p:nvPr/>
        </p:nvSpPr>
        <p:spPr>
          <a:xfrm>
            <a:off x="119339" y="1902737"/>
            <a:ext cx="661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u="sng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Execução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C18FDC1-257D-4C2F-4128-4AD0632B9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546" y="2808856"/>
            <a:ext cx="8876907" cy="28770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70599EF-2646-6104-BE31-BB4221F10C69}"/>
              </a:ext>
            </a:extLst>
          </p:cNvPr>
          <p:cNvSpPr txBox="1"/>
          <p:nvPr/>
        </p:nvSpPr>
        <p:spPr>
          <a:xfrm>
            <a:off x="10110219" y="4505333"/>
            <a:ext cx="66171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b="1" dirty="0">
                <a:solidFill>
                  <a:srgbClr val="CCBBF7"/>
                </a:solidFill>
                <a:latin typeface="Caviar Dreams" panose="020B04020202040205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804916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BC89A4C-6F65-086B-A9DB-7F1ABF8DD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3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 descr="Acesso para cadeira de rodas com preenchimento sólido">
            <a:extLst>
              <a:ext uri="{FF2B5EF4-FFF2-40B4-BE49-F238E27FC236}">
                <a16:creationId xmlns:a16="http://schemas.microsoft.com/office/drawing/2014/main" id="{40C254F6-E7C8-4B02-44D7-028E20A52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0763" y="5876763"/>
            <a:ext cx="981237" cy="98123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907084" y="377866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CONTEXTUALIZAÇÃO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450377" y="-1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900778-AF33-F304-8CE0-E1C93402E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18" y="2370752"/>
            <a:ext cx="10507541" cy="327705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8D2FD9B-4044-8916-094A-047027F89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26926" y="2288429"/>
            <a:ext cx="11544234" cy="253339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483A04A-9221-E3A1-E5EA-CFC9C4B200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5708" y="2383452"/>
            <a:ext cx="7640116" cy="378195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BF80B7E-B622-1738-1373-80FA722F81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169" y="2377329"/>
            <a:ext cx="11544234" cy="2533398"/>
          </a:xfrm>
          <a:prstGeom prst="rect">
            <a:avLst/>
          </a:prstGeom>
        </p:spPr>
      </p:pic>
      <p:pic>
        <p:nvPicPr>
          <p:cNvPr id="1030" name="Picture 6" descr="Logo da SP Rio +">
            <a:extLst>
              <a:ext uri="{FF2B5EF4-FFF2-40B4-BE49-F238E27FC236}">
                <a16:creationId xmlns:a16="http://schemas.microsoft.com/office/drawing/2014/main" id="{5CECA49A-240C-7E88-7597-12A6461C4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20" y="1522556"/>
            <a:ext cx="3438159" cy="77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63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64F49C4-3B0D-8B5C-5AF9-381900790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4862" y="-2958354"/>
            <a:ext cx="23874164" cy="1342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0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195884" y="269842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REFERÊNCIAS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1669577" y="-260115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09FC32D-630A-431F-9412-243746BA2C49}"/>
              </a:ext>
            </a:extLst>
          </p:cNvPr>
          <p:cNvSpPr txBox="1"/>
          <p:nvPr/>
        </p:nvSpPr>
        <p:spPr>
          <a:xfrm>
            <a:off x="195884" y="1652677"/>
            <a:ext cx="1145295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ASSOCIAÇÃO BRASILEIRA DE NORMAS TÉCNICAS. NBR 9050: Acessibilidade à edificação, mobiliário, mobiliário, espaços e equipamentos urbanos. Rio de Janeiro, 2004. </a:t>
            </a:r>
          </a:p>
          <a:p>
            <a:endParaRPr lang="pt-BR" dirty="0">
              <a:solidFill>
                <a:schemeClr val="bg1">
                  <a:lumMod val="8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SOARES, 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Ciane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G.F. Orientação Gerais para a promoção da acessibilidade em sítios urbanos. Curso de acessibilidade. Um novo olhar sobre a cidade. Recife, 2004. </a:t>
            </a:r>
          </a:p>
          <a:p>
            <a:endParaRPr lang="pt-BR" dirty="0">
              <a:solidFill>
                <a:schemeClr val="bg1">
                  <a:lumMod val="8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MORAES, M.C. Acessibilidade no Brasil: Análise da NBR 9050.175f. Dissertação</a:t>
            </a: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(Mestrado em Arquitetura e Urbanismo) Centro Tecnológico, Universidade Federal de Santa</a:t>
            </a: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Catarina (UFSC). Florianópolis, 2007</a:t>
            </a:r>
          </a:p>
          <a:p>
            <a:endParaRPr lang="pt-BR" dirty="0">
              <a:solidFill>
                <a:schemeClr val="bg1">
                  <a:lumMod val="8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SANTOS, Lucia de Araújo. Almeida. “Acessibilidade Universal-Projetando Para Todos”:</a:t>
            </a: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Institucionalização dos programas de acessibilidade no sistema</a:t>
            </a: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CONFEA/CREA’s.2014 88f.(monografia em acessibilidade cultural)-Faculdade de</a:t>
            </a: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Medicina. Universidade Federal do Rio de Janeiro, Rio de Janeiro,2014.</a:t>
            </a:r>
          </a:p>
          <a:p>
            <a:pPr algn="just"/>
            <a:endParaRPr lang="pt-BR" sz="2000" dirty="0">
              <a:solidFill>
                <a:schemeClr val="bg1">
                  <a:lumMod val="8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pt-BR" sz="20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Gráfico 6" descr="Acesso para cadeira de rodas com preenchimento sólido">
            <a:extLst>
              <a:ext uri="{FF2B5EF4-FFF2-40B4-BE49-F238E27FC236}">
                <a16:creationId xmlns:a16="http://schemas.microsoft.com/office/drawing/2014/main" id="{D9499F21-29F4-AA6A-A130-F7CAD7AF9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13" y="5844489"/>
            <a:ext cx="981237" cy="9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3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195884" y="269842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REFERÊNCIAS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1669577" y="-260115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09FC32D-630A-431F-9412-243746BA2C49}"/>
              </a:ext>
            </a:extLst>
          </p:cNvPr>
          <p:cNvSpPr txBox="1"/>
          <p:nvPr/>
        </p:nvSpPr>
        <p:spPr>
          <a:xfrm>
            <a:off x="190588" y="1528164"/>
            <a:ext cx="114529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RIBEIRO FILHO, Vitor; ALVES, Priscila; ALVES, Lidiane Aparecida. Mobilidade e</a:t>
            </a: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acessibilidade urbana com foco nas pessoas com mobilidade reduzia. In: RIBEIRO FILHO,</a:t>
            </a: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Vitor; ALVES, Lidiane Aparecida (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Org’s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Reflexões Geográficas: Diferentes leituras sobre o</a:t>
            </a: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urbano. Uberlândia: 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Edibrás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2012.p.165</a:t>
            </a:r>
          </a:p>
          <a:p>
            <a:endParaRPr lang="pt-BR" dirty="0">
              <a:solidFill>
                <a:schemeClr val="bg1">
                  <a:lumMod val="8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dirty="0" err="1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AGazeta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Mobilidade urbana: 43% dos idosos têm medo de cair na rua. 2023. Disponível em: https://www.agazeta.com.br/artigos/mobilidade-urbana-43-dos-idosos-tem-medo-de-cair-na-rua-0623. Acesso em: 2 jun. 2024.</a:t>
            </a:r>
          </a:p>
          <a:p>
            <a:endParaRPr lang="pt-BR" dirty="0">
              <a:solidFill>
                <a:schemeClr val="bg1">
                  <a:lumMod val="8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 Rio Mais. "Tenho medo de ir a lugares que não conheço em São José": uma face dos problemas da falta de acessibilidade. 2024. Disponível em: https://spriomais.com.br/2024/02/16/tenho-medo-de-ir-a-lugares-que-nao-conheco-em-sao-jose-uma-face-dos-problemas-da-falta-de-acessibilidade/. Acesso em: 2 jun. 2024.</a:t>
            </a:r>
          </a:p>
          <a:p>
            <a:endParaRPr lang="pt-BR" dirty="0">
              <a:solidFill>
                <a:schemeClr val="bg1">
                  <a:lumMod val="8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Agência de Notícias UniCEUB. Infraestrutura inadequada deixa deficientes visuais em situação de risco no DF. 2024. Disponível em: https://agenciadenoticias.uniceub.br/cidadania-e-diversidade/infraestrutura-inadequada-deixa-deficientes-visuais-em-situacao-de-risco-no-df/. Acesso em: 2 jun. 2024.</a:t>
            </a:r>
          </a:p>
          <a:p>
            <a:pPr algn="just"/>
            <a:endParaRPr lang="pt-BR" sz="20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Gráfico 4" descr="Acesso para cadeira de rodas com preenchimento sólido">
            <a:extLst>
              <a:ext uri="{FF2B5EF4-FFF2-40B4-BE49-F238E27FC236}">
                <a16:creationId xmlns:a16="http://schemas.microsoft.com/office/drawing/2014/main" id="{C99FD468-D7E5-EA4A-2C14-92B29025B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0763" y="5876763"/>
            <a:ext cx="981237" cy="9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35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195884" y="269842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REFERÊNCIAS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1669577" y="-260115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09FC32D-630A-431F-9412-243746BA2C49}"/>
              </a:ext>
            </a:extLst>
          </p:cNvPr>
          <p:cNvSpPr txBox="1"/>
          <p:nvPr/>
        </p:nvSpPr>
        <p:spPr>
          <a:xfrm>
            <a:off x="190588" y="1528164"/>
            <a:ext cx="11452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SICSÚ, 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Isaiana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Farias; SOUZA, José Camilo Ramos de. Acessibilidade: a dificuldade de locomoção do cadeirante nas ruas da cidade de Parintins-AM. 2017. Disponível em: http://repositorioinstitucional.uea.edu.br/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bitstream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riuea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/704/1/Acessibilidade%20a%20dificuldade%20de%20locomo%C3%A7%C3%A3o%20do%20cadeirante%20nas%20ruas%20da%20cidade%20de%20Parintins-AM.pdf. Acesso em: 2 jun. 2024.</a:t>
            </a:r>
            <a:endParaRPr lang="pt-BR" sz="20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Gráfico 4" descr="Acesso para cadeira de rodas com preenchimento sólido">
            <a:extLst>
              <a:ext uri="{FF2B5EF4-FFF2-40B4-BE49-F238E27FC236}">
                <a16:creationId xmlns:a16="http://schemas.microsoft.com/office/drawing/2014/main" id="{C99FD468-D7E5-EA4A-2C14-92B29025B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0763" y="5876763"/>
            <a:ext cx="981237" cy="9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52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4969536E-ACAC-0DFE-7EE5-C0515076B3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39" y="-854004"/>
            <a:ext cx="12897134" cy="856600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308035" y="2310280"/>
            <a:ext cx="69902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654C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Obrigado</a:t>
            </a:r>
            <a:r>
              <a:rPr lang="pt-BR" sz="7200" dirty="0">
                <a:solidFill>
                  <a:srgbClr val="654C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!</a:t>
            </a:r>
          </a:p>
        </p:txBody>
      </p:sp>
      <p:pic>
        <p:nvPicPr>
          <p:cNvPr id="4" name="Gráfico 3" descr="Acesso para cadeira de rodas com preenchimento sólido">
            <a:extLst>
              <a:ext uri="{FF2B5EF4-FFF2-40B4-BE49-F238E27FC236}">
                <a16:creationId xmlns:a16="http://schemas.microsoft.com/office/drawing/2014/main" id="{63882ED2-7DE7-52A3-4A6D-C0FD41360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13" y="5844489"/>
            <a:ext cx="981237" cy="98123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2A208D3-285B-1C83-2F3C-F14AD7C2B36B}"/>
              </a:ext>
            </a:extLst>
          </p:cNvPr>
          <p:cNvSpPr txBox="1"/>
          <p:nvPr/>
        </p:nvSpPr>
        <p:spPr>
          <a:xfrm>
            <a:off x="443908" y="342900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CCBB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Dúvidas?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913EDD-2A57-632C-CBA6-6452813F1D46}"/>
              </a:ext>
            </a:extLst>
          </p:cNvPr>
          <p:cNvSpPr txBox="1"/>
          <p:nvPr/>
        </p:nvSpPr>
        <p:spPr>
          <a:xfrm>
            <a:off x="5754501" y="5784312"/>
            <a:ext cx="62029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800" dirty="0">
                <a:solidFill>
                  <a:srgbClr val="CCBBF7"/>
                </a:solidFill>
                <a:latin typeface="Brigast" panose="02000500000000000000" pitchFamily="50" charset="0"/>
              </a:rPr>
              <a:t>E</a:t>
            </a:r>
            <a:r>
              <a:rPr lang="pt-BR" sz="1600" dirty="0">
                <a:solidFill>
                  <a:srgbClr val="CCBBF7"/>
                </a:solidFill>
                <a:latin typeface="Brigast" panose="02000500000000000000" pitchFamily="50" charset="0"/>
              </a:rPr>
              <a:t>milaine do Prado Correia</a:t>
            </a:r>
          </a:p>
          <a:p>
            <a:pPr algn="r"/>
            <a:r>
              <a:rPr lang="pt-BR" dirty="0">
                <a:solidFill>
                  <a:srgbClr val="CCBBF7"/>
                </a:solidFill>
                <a:latin typeface="Brigast" panose="02000500000000000000" pitchFamily="50" charset="0"/>
              </a:rPr>
              <a:t>  J</a:t>
            </a:r>
            <a:r>
              <a:rPr lang="pt-BR" sz="1600" dirty="0">
                <a:solidFill>
                  <a:srgbClr val="CCBBF7"/>
                </a:solidFill>
                <a:latin typeface="Brigast" panose="02000500000000000000" pitchFamily="50" charset="0"/>
              </a:rPr>
              <a:t>oão Vitor Souza Ribeiro</a:t>
            </a:r>
          </a:p>
          <a:p>
            <a:pPr algn="r"/>
            <a:r>
              <a:rPr lang="pt-BR" sz="1800" dirty="0">
                <a:solidFill>
                  <a:srgbClr val="CCBBF7"/>
                </a:solidFill>
                <a:latin typeface="Brigast" panose="02000500000000000000" pitchFamily="50" charset="0"/>
              </a:rPr>
              <a:t>V</a:t>
            </a:r>
            <a:r>
              <a:rPr lang="pt-BR" sz="1600" dirty="0">
                <a:solidFill>
                  <a:srgbClr val="CCBBF7"/>
                </a:solidFill>
                <a:latin typeface="Brigast" panose="02000500000000000000" pitchFamily="50" charset="0"/>
              </a:rPr>
              <a:t>inicius Ferreira Couto</a:t>
            </a:r>
            <a:endParaRPr lang="pt-BR" sz="1800" dirty="0">
              <a:solidFill>
                <a:srgbClr val="CCBBF7"/>
              </a:solidFill>
              <a:latin typeface="Brigast" panose="02000500000000000000" pitchFamily="50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D633B42-4ACA-EA81-1003-7390DD71B033}"/>
              </a:ext>
            </a:extLst>
          </p:cNvPr>
          <p:cNvSpPr txBox="1"/>
          <p:nvPr/>
        </p:nvSpPr>
        <p:spPr>
          <a:xfrm>
            <a:off x="6403428" y="60613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654C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3º CCOMP</a:t>
            </a:r>
          </a:p>
        </p:txBody>
      </p:sp>
    </p:spTree>
    <p:extLst>
      <p:ext uri="{BB962C8B-B14F-4D97-AF65-F5344CB8AC3E}">
        <p14:creationId xmlns:p14="http://schemas.microsoft.com/office/powerpoint/2010/main" val="155084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 descr="Acesso para cadeira de rodas com preenchimento sólido">
            <a:extLst>
              <a:ext uri="{FF2B5EF4-FFF2-40B4-BE49-F238E27FC236}">
                <a16:creationId xmlns:a16="http://schemas.microsoft.com/office/drawing/2014/main" id="{40C254F6-E7C8-4B02-44D7-028E20A52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0763" y="5876763"/>
            <a:ext cx="981237" cy="98123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907084" y="377866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CONTEXTUALIZAÇÃO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450377" y="-1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900778-AF33-F304-8CE0-E1C93402E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6182" y="2281852"/>
            <a:ext cx="10507541" cy="327705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8D2FD9B-4044-8916-094A-047027F89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26926" y="2288429"/>
            <a:ext cx="11544234" cy="253339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483A04A-9221-E3A1-E5EA-CFC9C4B200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65508" y="2281852"/>
            <a:ext cx="7640116" cy="378195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BF80B7E-B622-1738-1373-80FA722F81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9" y="2682129"/>
            <a:ext cx="11544234" cy="253339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DB8635D-24C3-0467-C1EA-C101CFA23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04" y="1792379"/>
            <a:ext cx="2777164" cy="72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06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907084" y="377866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CONTEXTUALIZAÇÃO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450377" y="-1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 descr="Acesso para cadeira de rodas com preenchimento sólido">
            <a:extLst>
              <a:ext uri="{FF2B5EF4-FFF2-40B4-BE49-F238E27FC236}">
                <a16:creationId xmlns:a16="http://schemas.microsoft.com/office/drawing/2014/main" id="{63882ED2-7DE7-52A3-4A6D-C0FD41360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13" y="5844489"/>
            <a:ext cx="981237" cy="98123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8DAA012-78EC-BD20-C6FB-F8B5216E5F89}"/>
              </a:ext>
            </a:extLst>
          </p:cNvPr>
          <p:cNvSpPr txBox="1"/>
          <p:nvPr/>
        </p:nvSpPr>
        <p:spPr>
          <a:xfrm>
            <a:off x="4330700" y="2129050"/>
            <a:ext cx="76736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Cambria" panose="02040503050406030204" pitchFamily="18" charset="0"/>
              </a:rPr>
              <a:t>De acordo com NBR/2004 (ABNT, 2004) acessibilidade “é a possibilidade e condição de alcance, percepção e entendimento para a utilização com segurança e autonomia de edificações, espaço mobiliário equipamentos urbanos e elementos”.</a:t>
            </a:r>
            <a:endParaRPr lang="pt-BR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viar Dreams" panose="020B0402020204020504" pitchFamily="34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47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907084" y="377866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CONTEXTUALIZAÇÃO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450377" y="-1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DAA012-78EC-BD20-C6FB-F8B5216E5F89}"/>
              </a:ext>
            </a:extLst>
          </p:cNvPr>
          <p:cNvSpPr txBox="1"/>
          <p:nvPr/>
        </p:nvSpPr>
        <p:spPr>
          <a:xfrm>
            <a:off x="1507400" y="2890391"/>
            <a:ext cx="9177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iar Dreams" panose="020B0402020204020504" pitchFamily="34" charset="0"/>
                <a:ea typeface="Cambria" panose="02040503050406030204" pitchFamily="18" charset="0"/>
              </a:rPr>
              <a:t>“a acessibilidade é uma característica básica que denota qualidade”. (SOARES, 2004)</a:t>
            </a:r>
          </a:p>
        </p:txBody>
      </p:sp>
      <p:pic>
        <p:nvPicPr>
          <p:cNvPr id="8" name="Gráfico 7" descr="Acesso para cadeira de rodas com preenchimento sólido">
            <a:extLst>
              <a:ext uri="{FF2B5EF4-FFF2-40B4-BE49-F238E27FC236}">
                <a16:creationId xmlns:a16="http://schemas.microsoft.com/office/drawing/2014/main" id="{F01167E2-9CDA-A7D2-3B7A-DA434DBBA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13" y="5844489"/>
            <a:ext cx="981237" cy="9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6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907084" y="377866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CONTEXTUALIZAÇÃO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450377" y="-1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 descr="Acesso para cadeira de rodas com preenchimento sólido">
            <a:extLst>
              <a:ext uri="{FF2B5EF4-FFF2-40B4-BE49-F238E27FC236}">
                <a16:creationId xmlns:a16="http://schemas.microsoft.com/office/drawing/2014/main" id="{63882ED2-7DE7-52A3-4A6D-C0FD41360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13" y="5844489"/>
            <a:ext cx="981237" cy="98123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8DAA012-78EC-BD20-C6FB-F8B5216E5F89}"/>
              </a:ext>
            </a:extLst>
          </p:cNvPr>
          <p:cNvSpPr txBox="1"/>
          <p:nvPr/>
        </p:nvSpPr>
        <p:spPr>
          <a:xfrm>
            <a:off x="3598326" y="2394857"/>
            <a:ext cx="83933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Cambria" panose="02040503050406030204" pitchFamily="18" charset="0"/>
              </a:rPr>
              <a:t>“acessibilidade é vista como um meio de possibilitar a participação das pessoas nas atividades cotidianas que ocorrem no espaço construído, com segurança, autonomia e conforto”. (MORAES, 2007)</a:t>
            </a:r>
            <a:endParaRPr lang="pt-BR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viar Dreams" panose="020B0402020204020504" pitchFamily="34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083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907084" y="377866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CONTEXTUALIZAÇÃO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450377" y="-1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DAA012-78EC-BD20-C6FB-F8B5216E5F89}"/>
              </a:ext>
            </a:extLst>
          </p:cNvPr>
          <p:cNvSpPr txBox="1"/>
          <p:nvPr/>
        </p:nvSpPr>
        <p:spPr>
          <a:xfrm>
            <a:off x="333994" y="2230650"/>
            <a:ext cx="11452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iar Dreams" panose="020B0402020204020504" pitchFamily="34" charset="0"/>
                <a:ea typeface="Cambria" panose="02040503050406030204" pitchFamily="18" charset="0"/>
              </a:rPr>
              <a:t>“acessibilidade é uma garantia constitucional do exercício dos direitos à liberdade e à igualdade”. (SANTOS, 2014)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09FC32D-630A-431F-9412-243746BA2C49}"/>
              </a:ext>
            </a:extLst>
          </p:cNvPr>
          <p:cNvSpPr txBox="1"/>
          <p:nvPr/>
        </p:nvSpPr>
        <p:spPr>
          <a:xfrm>
            <a:off x="369525" y="3913115"/>
            <a:ext cx="11452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Cambria" panose="02040503050406030204" pitchFamily="18" charset="0"/>
              </a:rPr>
              <a:t>Acessibilidade é definida como “a condição do individuo se movimentar, locomover e atingir um destino desejado dentro de suas capacidades individuais”. (RIBEIRO, 2012)</a:t>
            </a:r>
            <a:endParaRPr lang="pt-BR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viar Dreams" panose="020B0402020204020504" pitchFamily="34" charset="0"/>
              <a:ea typeface="Cambria" panose="02040503050406030204" pitchFamily="18" charset="0"/>
            </a:endParaRPr>
          </a:p>
        </p:txBody>
      </p:sp>
      <p:pic>
        <p:nvPicPr>
          <p:cNvPr id="7" name="Gráfico 6" descr="Acesso para cadeira de rodas com preenchimento sólido">
            <a:extLst>
              <a:ext uri="{FF2B5EF4-FFF2-40B4-BE49-F238E27FC236}">
                <a16:creationId xmlns:a16="http://schemas.microsoft.com/office/drawing/2014/main" id="{24D91F2B-4000-AF1F-1B1F-813F80E33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13" y="5844489"/>
            <a:ext cx="981237" cy="9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54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B237343-03E7-3850-4E31-ECDC474B6E7E}"/>
              </a:ext>
            </a:extLst>
          </p:cNvPr>
          <p:cNvSpPr txBox="1"/>
          <p:nvPr/>
        </p:nvSpPr>
        <p:spPr>
          <a:xfrm>
            <a:off x="1249984" y="428666"/>
            <a:ext cx="57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gast" panose="02000500000000000000" pitchFamily="50" charset="0"/>
              </a:rPr>
              <a:t>PROBLEMÁTICA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DDFD81F-4E70-CD61-F1C1-F17D7E41B172}"/>
              </a:ext>
            </a:extLst>
          </p:cNvPr>
          <p:cNvSpPr/>
          <p:nvPr/>
        </p:nvSpPr>
        <p:spPr>
          <a:xfrm>
            <a:off x="-450377" y="-1"/>
            <a:ext cx="8393374" cy="2129051"/>
          </a:xfrm>
          <a:custGeom>
            <a:avLst/>
            <a:gdLst>
              <a:gd name="connsiteX0" fmla="*/ 0 w 5814025"/>
              <a:gd name="connsiteY0" fmla="*/ 2565780 h 2565780"/>
              <a:gd name="connsiteX1" fmla="*/ 204716 w 5814025"/>
              <a:gd name="connsiteY1" fmla="*/ 2374711 h 2565780"/>
              <a:gd name="connsiteX2" fmla="*/ 1173707 w 5814025"/>
              <a:gd name="connsiteY2" fmla="*/ 1937983 h 2565780"/>
              <a:gd name="connsiteX3" fmla="*/ 1965277 w 5814025"/>
              <a:gd name="connsiteY3" fmla="*/ 1746914 h 2565780"/>
              <a:gd name="connsiteX4" fmla="*/ 3029803 w 5814025"/>
              <a:gd name="connsiteY4" fmla="*/ 1542198 h 2565780"/>
              <a:gd name="connsiteX5" fmla="*/ 3425588 w 5814025"/>
              <a:gd name="connsiteY5" fmla="*/ 1460311 h 2565780"/>
              <a:gd name="connsiteX6" fmla="*/ 4135271 w 5814025"/>
              <a:gd name="connsiteY6" fmla="*/ 1282890 h 2565780"/>
              <a:gd name="connsiteX7" fmla="*/ 4749421 w 5814025"/>
              <a:gd name="connsiteY7" fmla="*/ 968992 h 2565780"/>
              <a:gd name="connsiteX8" fmla="*/ 5186149 w 5814025"/>
              <a:gd name="connsiteY8" fmla="*/ 655093 h 2565780"/>
              <a:gd name="connsiteX9" fmla="*/ 5336274 w 5814025"/>
              <a:gd name="connsiteY9" fmla="*/ 545911 h 2565780"/>
              <a:gd name="connsiteX10" fmla="*/ 5595582 w 5814025"/>
              <a:gd name="connsiteY10" fmla="*/ 300251 h 2565780"/>
              <a:gd name="connsiteX11" fmla="*/ 5677468 w 5814025"/>
              <a:gd name="connsiteY11" fmla="*/ 191069 h 2565780"/>
              <a:gd name="connsiteX12" fmla="*/ 5732060 w 5814025"/>
              <a:gd name="connsiteY12" fmla="*/ 109183 h 2565780"/>
              <a:gd name="connsiteX13" fmla="*/ 5773003 w 5814025"/>
              <a:gd name="connsiteY13" fmla="*/ 40944 h 2565780"/>
              <a:gd name="connsiteX14" fmla="*/ 5813946 w 5814025"/>
              <a:gd name="connsiteY14" fmla="*/ 0 h 256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4025" h="2565780">
                <a:moveTo>
                  <a:pt x="0" y="2565780"/>
                </a:moveTo>
                <a:cubicBezTo>
                  <a:pt x="63263" y="2460341"/>
                  <a:pt x="52620" y="2458626"/>
                  <a:pt x="204716" y="2374711"/>
                </a:cubicBezTo>
                <a:cubicBezTo>
                  <a:pt x="656790" y="2125291"/>
                  <a:pt x="759020" y="2078820"/>
                  <a:pt x="1173707" y="1937983"/>
                </a:cubicBezTo>
                <a:cubicBezTo>
                  <a:pt x="1675047" y="1767717"/>
                  <a:pt x="1436816" y="1842419"/>
                  <a:pt x="1965277" y="1746914"/>
                </a:cubicBezTo>
                <a:cubicBezTo>
                  <a:pt x="2314216" y="1683853"/>
                  <a:pt x="2678858" y="1613687"/>
                  <a:pt x="3029803" y="1542198"/>
                </a:cubicBezTo>
                <a:lnTo>
                  <a:pt x="3425588" y="1460311"/>
                </a:lnTo>
                <a:cubicBezTo>
                  <a:pt x="3549923" y="1433668"/>
                  <a:pt x="4010303" y="1336448"/>
                  <a:pt x="4135271" y="1282890"/>
                </a:cubicBezTo>
                <a:cubicBezTo>
                  <a:pt x="4346588" y="1192326"/>
                  <a:pt x="4562734" y="1103174"/>
                  <a:pt x="4749421" y="968992"/>
                </a:cubicBezTo>
                <a:lnTo>
                  <a:pt x="5186149" y="655093"/>
                </a:lnTo>
                <a:cubicBezTo>
                  <a:pt x="5236342" y="618908"/>
                  <a:pt x="5290027" y="587019"/>
                  <a:pt x="5336274" y="545911"/>
                </a:cubicBezTo>
                <a:cubicBezTo>
                  <a:pt x="5428207" y="464193"/>
                  <a:pt x="5513129" y="393011"/>
                  <a:pt x="5595582" y="300251"/>
                </a:cubicBezTo>
                <a:cubicBezTo>
                  <a:pt x="5625805" y="266250"/>
                  <a:pt x="5651026" y="228088"/>
                  <a:pt x="5677468" y="191069"/>
                </a:cubicBezTo>
                <a:cubicBezTo>
                  <a:pt x="5696536" y="164374"/>
                  <a:pt x="5714448" y="136859"/>
                  <a:pt x="5732060" y="109183"/>
                </a:cubicBezTo>
                <a:cubicBezTo>
                  <a:pt x="5746302" y="86804"/>
                  <a:pt x="5755740" y="61085"/>
                  <a:pt x="5773003" y="40944"/>
                </a:cubicBezTo>
                <a:cubicBezTo>
                  <a:pt x="5817731" y="-11240"/>
                  <a:pt x="5813946" y="36253"/>
                  <a:pt x="5813946" y="0"/>
                </a:cubicBezTo>
              </a:path>
            </a:pathLst>
          </a:custGeom>
          <a:noFill/>
          <a:ln w="28575">
            <a:solidFill>
              <a:srgbClr val="CCBBF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FE5A2C-0E26-46D8-9F02-453A0E6BA79F}"/>
              </a:ext>
            </a:extLst>
          </p:cNvPr>
          <p:cNvSpPr txBox="1"/>
          <p:nvPr/>
        </p:nvSpPr>
        <p:spPr>
          <a:xfrm>
            <a:off x="588731" y="2328547"/>
            <a:ext cx="5044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>
                <a:solidFill>
                  <a:schemeClr val="bg1">
                    <a:lumMod val="75000"/>
                  </a:schemeClr>
                </a:solidFill>
                <a:effectLst/>
                <a:latin typeface="Caviar Dreams" panose="020B04020202040205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Dificuldades encontradas ao se locomover em Apucarana, especialmente vistas por pessoas com mobilidade reduzida ou deficientes físicos. </a:t>
            </a:r>
            <a:endParaRPr lang="pt-BR" sz="4400" b="1" dirty="0">
              <a:solidFill>
                <a:schemeClr val="bg1">
                  <a:lumMod val="75000"/>
                </a:schemeClr>
              </a:solidFill>
              <a:latin typeface="Caviar Dreams" panose="020B0402020204020504" pitchFamily="34" charset="0"/>
              <a:ea typeface="Cambria" panose="02040503050406030204" pitchFamily="18" charset="0"/>
              <a:cs typeface="Arial Unicode MS" panose="020B0604020202020204" pitchFamily="34" charset="-128"/>
            </a:endParaRPr>
          </a:p>
        </p:txBody>
      </p:sp>
      <p:pic>
        <p:nvPicPr>
          <p:cNvPr id="7" name="Picture 4" descr="Superação meu desafio: Você imagina como é a vida de um cadeirante?">
            <a:extLst>
              <a:ext uri="{FF2B5EF4-FFF2-40B4-BE49-F238E27FC236}">
                <a16:creationId xmlns:a16="http://schemas.microsoft.com/office/drawing/2014/main" id="{FF4BBED6-E6AA-0650-6D12-E563D9BD1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371" y="1751002"/>
            <a:ext cx="4338735" cy="2440538"/>
          </a:xfrm>
          <a:prstGeom prst="rect">
            <a:avLst/>
          </a:prstGeom>
          <a:noFill/>
          <a:ln>
            <a:solidFill>
              <a:srgbClr val="654CE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G1 - Cadeirantes reclamam de dificuldade de locomoção em Pouso Alegre, MG -  notícias em Sul de Minas">
            <a:extLst>
              <a:ext uri="{FF2B5EF4-FFF2-40B4-BE49-F238E27FC236}">
                <a16:creationId xmlns:a16="http://schemas.microsoft.com/office/drawing/2014/main" id="{288331A5-2A4F-0683-C7AE-5F8AED3F2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702" y="3905339"/>
            <a:ext cx="3089599" cy="2317199"/>
          </a:xfrm>
          <a:prstGeom prst="rect">
            <a:avLst/>
          </a:prstGeom>
          <a:noFill/>
          <a:ln>
            <a:solidFill>
              <a:srgbClr val="654CE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1 - Cadeirantes têm dificuldades ao tentar passar por rampas irregulares -  notícias em Sorocaba e Jundiaí">
            <a:extLst>
              <a:ext uri="{FF2B5EF4-FFF2-40B4-BE49-F238E27FC236}">
                <a16:creationId xmlns:a16="http://schemas.microsoft.com/office/drawing/2014/main" id="{80CC659F-07A6-9BFA-B504-A2C0D420D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527" y="3153925"/>
            <a:ext cx="3089599" cy="2317199"/>
          </a:xfrm>
          <a:prstGeom prst="rect">
            <a:avLst/>
          </a:prstGeom>
          <a:noFill/>
          <a:ln>
            <a:solidFill>
              <a:srgbClr val="654CE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áfico 9" descr="Acesso para cadeira de rodas com preenchimento sólido">
            <a:extLst>
              <a:ext uri="{FF2B5EF4-FFF2-40B4-BE49-F238E27FC236}">
                <a16:creationId xmlns:a16="http://schemas.microsoft.com/office/drawing/2014/main" id="{64DF94CC-F4FA-C32A-8417-F9E94C5F39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10763" y="5876763"/>
            <a:ext cx="981237" cy="9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2762</TotalTime>
  <Words>925</Words>
  <Application>Microsoft Office PowerPoint</Application>
  <PresentationFormat>Widescreen</PresentationFormat>
  <Paragraphs>143</Paragraphs>
  <Slides>34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1" baseType="lpstr">
      <vt:lpstr>Arial</vt:lpstr>
      <vt:lpstr>Brigast</vt:lpstr>
      <vt:lpstr>Calibri</vt:lpstr>
      <vt:lpstr>Calibri Light</vt:lpstr>
      <vt:lpstr>Cambria</vt:lpstr>
      <vt:lpstr>Caviar Dreams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Vitor Souza R.</dc:creator>
  <cp:lastModifiedBy>João Vitor Souza R.</cp:lastModifiedBy>
  <cp:revision>1</cp:revision>
  <dcterms:created xsi:type="dcterms:W3CDTF">2024-06-01T23:51:07Z</dcterms:created>
  <dcterms:modified xsi:type="dcterms:W3CDTF">2024-06-04T02:33:49Z</dcterms:modified>
</cp:coreProperties>
</file>